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Looking Glass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Hafer, Conner Wulf, Timothy Carney, Denis Saez-Rodriguez, Joshua Imarhiagbe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		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Paul Hafer - Team Leader: Tasked with setting up the database and table schemas and hooking </a:t>
            </a:r>
            <a:r>
              <a:rPr lang="en-US" dirty="0"/>
              <a:t>up all aspects</a:t>
            </a:r>
            <a:r>
              <a:rPr lang="en" dirty="0"/>
              <a:t> </a:t>
            </a:r>
            <a:r>
              <a:rPr lang="en-US" dirty="0"/>
              <a:t>of </a:t>
            </a:r>
            <a:r>
              <a:rPr lang="en" dirty="0"/>
              <a:t>the Flask app. Set up password hashing within Flask, </a:t>
            </a:r>
            <a:r>
              <a:rPr lang="en-US" dirty="0"/>
              <a:t>upload / download / comment / rating  function</a:t>
            </a:r>
            <a:r>
              <a:rPr lang="en" dirty="0"/>
              <a:t>al</a:t>
            </a:r>
            <a:r>
              <a:rPr lang="en-US" dirty="0"/>
              <a:t>l</a:t>
            </a:r>
            <a:r>
              <a:rPr lang="en" dirty="0"/>
              <a:t>ity to the website. Provided oversight on all aspects of the project.</a:t>
            </a:r>
            <a:endParaRPr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Conner Wulf - Front End: Created our index.html page along with many other front end pages and provided oversight to the </a:t>
            </a:r>
            <a:r>
              <a:rPr lang="en-US" dirty="0"/>
              <a:t>overall style of the</a:t>
            </a:r>
            <a:r>
              <a:rPr lang="en" dirty="0"/>
              <a:t> other html pages that were created. Created our website logo and found </a:t>
            </a:r>
            <a:r>
              <a:rPr lang="en-US" dirty="0"/>
              <a:t>several</a:t>
            </a:r>
            <a:r>
              <a:rPr lang="en" dirty="0"/>
              <a:t> of the stock photos that are on our website.</a:t>
            </a:r>
            <a:endParaRPr dirty="0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Joshua Imhargiabe - Database: Wrote queries for all major functions within Flask using SQLite.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Con’t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Denis Saez-Rodriguez – </a:t>
            </a:r>
            <a:r>
              <a:rPr lang="en-US" dirty="0"/>
              <a:t>Tasked with </a:t>
            </a:r>
            <a:r>
              <a:rPr lang="en" dirty="0"/>
              <a:t>Signup / Login and Upload Function: Created the Login / Register function in Flask as well as creating the associated Signup / Login page in html.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Timothy Carney - Front End: Created the dashboard page which appears after a user signs in as well as the company’s mission statement and associated mission statement html page. </a:t>
            </a:r>
            <a:r>
              <a:rPr lang="en-US" dirty="0"/>
              <a:t>Wrote custom python exception classes.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Looking Glass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site is an open source, user-driven website that allows users to share their photographs with other members as stock photos. This allows a greater variety of stock photos to be utilized and from a multitude of different perspectives. This allows graphic designers greater flexibility when choosing photographs for projects and gives amateur photographers a chance to get their work noticed.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</a:t>
            </a:r>
            <a:r>
              <a:rPr lang="en" dirty="0"/>
              <a:t>The Looking Glass </a:t>
            </a:r>
            <a:r>
              <a:rPr lang="en-US" dirty="0"/>
              <a:t>do for you?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104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/>
              <a:t>User registration / login / logout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Sessions (cookies) to prevent unauthorized access to pages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Upload image files (public or private)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Search by tags, username, or image title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Rating / comment system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/>
              <a:t>Contributors have unrestricted access.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884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Used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Flask: </a:t>
            </a:r>
            <a:r>
              <a:rPr lang="en" sz="1800" dirty="0">
                <a:solidFill>
                  <a:srgbClr val="D4D4D4"/>
                </a:solidFill>
              </a:rPr>
              <a:t>request, Response, json, jsonify, render_template, redirect, url_for, session, send_from_directory</a:t>
            </a:r>
            <a:endParaRPr sz="1800" dirty="0">
              <a:solidFill>
                <a:srgbClr val="D4D4D4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SQLite3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werkzeug.security: </a:t>
            </a:r>
            <a:r>
              <a:rPr lang="en" sz="1800" dirty="0">
                <a:solidFill>
                  <a:srgbClr val="D4D4D4"/>
                </a:solidFill>
              </a:rPr>
              <a:t>generate_password_hash, check_password_hash</a:t>
            </a:r>
            <a:endParaRPr sz="1800" dirty="0">
              <a:solidFill>
                <a:srgbClr val="D4D4D4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werkzeug.utils: </a:t>
            </a:r>
            <a:r>
              <a:rPr lang="en" sz="1800" dirty="0">
                <a:solidFill>
                  <a:srgbClr val="D4D4D4"/>
                </a:solidFill>
              </a:rPr>
              <a:t>secure_filename</a:t>
            </a:r>
            <a:endParaRPr sz="1800" dirty="0">
              <a:solidFill>
                <a:srgbClr val="D4D4D4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 sz="1800" dirty="0">
                <a:solidFill>
                  <a:srgbClr val="D4D4D4"/>
                </a:solidFill>
              </a:rPr>
              <a:t>Bootstrap</a:t>
            </a:r>
            <a:endParaRPr sz="1800" dirty="0">
              <a:solidFill>
                <a:srgbClr val="D4D4D4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Char char="●"/>
            </a:pPr>
            <a:r>
              <a:rPr lang="en" sz="1800" dirty="0">
                <a:solidFill>
                  <a:srgbClr val="D4D4D4"/>
                </a:solidFill>
              </a:rPr>
              <a:t>JavaScript / </a:t>
            </a:r>
            <a:r>
              <a:rPr lang="en-US" sz="1800" dirty="0">
                <a:solidFill>
                  <a:srgbClr val="D4D4D4"/>
                </a:solidFill>
              </a:rPr>
              <a:t>jQuery</a:t>
            </a:r>
            <a:endParaRPr sz="1800" dirty="0">
              <a:solidFill>
                <a:srgbClr val="D4D4D4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392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Lato</vt:lpstr>
      <vt:lpstr>Focus</vt:lpstr>
      <vt:lpstr>The Looking Glass</vt:lpstr>
      <vt:lpstr>Responsibilities  </vt:lpstr>
      <vt:lpstr>Responsibilities Con’t</vt:lpstr>
      <vt:lpstr>Purpose of The Looking Glass</vt:lpstr>
      <vt:lpstr>What can The Looking Glass do for you?</vt:lpstr>
      <vt:lpstr>Modules 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Looking Glass</dc:title>
  <cp:lastModifiedBy>Incinerator</cp:lastModifiedBy>
  <cp:revision>4</cp:revision>
  <dcterms:modified xsi:type="dcterms:W3CDTF">2018-04-28T03:29:07Z</dcterms:modified>
</cp:coreProperties>
</file>