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1DE5-6CCE-443B-8495-9F383B497654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25CC8-F80D-47C3-A3A6-7D3EC899AD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48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B4C6-D6EC-4F33-B906-0B2DAA1C7ABF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66F2-9FB6-4705-8787-9EFA3CD1C25A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40AF-4E90-4F31-973D-1A6B08874431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837C-CBA6-4A30-8745-406540285D66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36D5-60A9-4534-A262-587344E74369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813C2-0ACD-489D-B1F0-4C93AFED9504}" type="datetime1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EDE0-6F90-4DAC-99BA-A9487ECD7240}" type="datetime1">
              <a:rPr lang="pt-BR" smtClean="0"/>
              <a:t>20/09/2016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C3F9-425F-47B1-B2F4-BADB65AA729E}" type="datetime1">
              <a:rPr lang="pt-BR" smtClean="0"/>
              <a:t>20/09/2016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8B46-5110-40E0-B965-EB40A98DF2BB}" type="datetime1">
              <a:rPr lang="pt-BR" smtClean="0"/>
              <a:t>20/09/2016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AECF-A01D-4957-A174-7F3BD9531FA8}" type="datetime1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DFD8-8D3F-42CE-A9E3-4948635504A2}" type="datetime1">
              <a:rPr lang="pt-BR" smtClean="0"/>
              <a:t>20/09/2016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F462BDA-3332-4A9C-B6BC-1AF23B42BA67}" type="datetime1">
              <a:rPr lang="pt-BR" smtClean="0"/>
              <a:t>20/09/2016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5E5792-B4AB-4CBF-9540-1CEF96787920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MQTT – Parte 2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Protocolo MQTT-SN e exemplo de aplicação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42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Sequência – dormir e despertar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10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696744" cy="476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734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Demonstração de exemplo – Simulação de incêndio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Diversos tipos de clientes se comunicando</a:t>
            </a:r>
          </a:p>
          <a:p>
            <a:pPr lvl="1"/>
            <a:r>
              <a:rPr lang="pt-BR" dirty="0" smtClean="0"/>
              <a:t>Sensores de temperatura</a:t>
            </a:r>
          </a:p>
          <a:p>
            <a:pPr lvl="1"/>
            <a:r>
              <a:rPr lang="pt-BR" dirty="0" smtClean="0"/>
              <a:t>Monitor de temperaturas: apenas exibe as temperaturas recebidas</a:t>
            </a:r>
          </a:p>
          <a:p>
            <a:pPr lvl="1"/>
            <a:r>
              <a:rPr lang="pt-BR" dirty="0" smtClean="0"/>
              <a:t>Sistema de análise e alertas: analisa os dados recebidos, emite alertas e controla os atuadores</a:t>
            </a:r>
          </a:p>
          <a:p>
            <a:pPr lvl="1"/>
            <a:r>
              <a:rPr lang="pt-BR" dirty="0" smtClean="0"/>
              <a:t>Atuadores</a:t>
            </a:r>
            <a:endParaRPr lang="pt-BR" dirty="0"/>
          </a:p>
          <a:p>
            <a:r>
              <a:rPr lang="pt-BR" dirty="0" smtClean="0"/>
              <a:t>Esse é um exemplo muito simples, poderíamos ter outros consumidores de dados como: </a:t>
            </a:r>
          </a:p>
          <a:p>
            <a:pPr lvl="1"/>
            <a:r>
              <a:rPr lang="pt-BR" dirty="0"/>
              <a:t>U</a:t>
            </a:r>
            <a:r>
              <a:rPr lang="pt-BR" dirty="0" smtClean="0"/>
              <a:t>m </a:t>
            </a:r>
            <a:r>
              <a:rPr lang="pt-BR" i="1" dirty="0" smtClean="0"/>
              <a:t>dashboard </a:t>
            </a:r>
            <a:r>
              <a:rPr lang="pt-BR" dirty="0" smtClean="0"/>
              <a:t>web em tempo real (usando websockets)</a:t>
            </a:r>
          </a:p>
          <a:p>
            <a:pPr lvl="1"/>
            <a:r>
              <a:rPr lang="pt-BR" dirty="0" smtClean="0"/>
              <a:t>Um consumidor para persistir as temperaturas em banco de dados</a:t>
            </a:r>
          </a:p>
          <a:p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poss</a:t>
            </a:r>
            <a:r>
              <a:rPr lang="pt-BR" dirty="0" smtClean="0"/>
              <a:t>ível ainda coletar outros tipos de dados e usar sensores heterogêneos</a:t>
            </a:r>
          </a:p>
          <a:p>
            <a:pPr lvl="1"/>
            <a:endParaRPr lang="pt-BR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37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Documentação - </a:t>
            </a:r>
            <a:r>
              <a:rPr lang="pt-BR" dirty="0" smtClean="0">
                <a:hlinkClick r:id="rId2"/>
              </a:rPr>
              <a:t>http</a:t>
            </a:r>
            <a:r>
              <a:rPr lang="pt-BR" dirty="0">
                <a:hlinkClick r:id="rId2"/>
              </a:rPr>
              <a:t>://mqtt.org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/>
              <a:t>U. Hunkeler, H. L. Truong and A. Stanford-Clark, </a:t>
            </a:r>
            <a:r>
              <a:rPr lang="pt-BR" i="1" dirty="0"/>
              <a:t>"MQTT-S — A publish/subscribe protocol for Wireless Sensor </a:t>
            </a:r>
            <a:r>
              <a:rPr lang="pt-BR" i="1" dirty="0" smtClean="0"/>
              <a:t>Networks“. </a:t>
            </a:r>
            <a:r>
              <a:rPr lang="pt-BR" dirty="0" smtClean="0"/>
              <a:t>2008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0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Demonstração de aplicação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69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Protocolo Publish/Subscribe para sistemas embarcados em redes não-TCP/IP, como Zigbee</a:t>
            </a:r>
          </a:p>
          <a:p>
            <a:r>
              <a:rPr lang="pt-BR" dirty="0" smtClean="0"/>
              <a:t>Estender o protocolo MQTT para aplicações RSSF</a:t>
            </a:r>
          </a:p>
          <a:p>
            <a:r>
              <a:rPr lang="pt-BR" dirty="0" smtClean="0"/>
              <a:t>Muito adequado para IoT</a:t>
            </a:r>
          </a:p>
          <a:p>
            <a:r>
              <a:rPr lang="pt-BR" dirty="0" smtClean="0"/>
              <a:t>Permite a um SA manter comunicação com diversas aplicações usando poucos recursos</a:t>
            </a:r>
          </a:p>
          <a:p>
            <a:r>
              <a:rPr lang="pt-BR" dirty="0" smtClean="0"/>
              <a:t>Muitas vezes não se tem interesse nos endereços dos dispositivos, mas apenas no conteúdo da mensagem</a:t>
            </a:r>
          </a:p>
          <a:p>
            <a:r>
              <a:rPr lang="pt-BR" dirty="0" smtClean="0"/>
              <a:t>Nós e enlaces podem falhar; Gerenciar endereços pode ser muito difícil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2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MQTT x MQTT-SN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MQTT precisa de um transporte ordenado e sem perdas</a:t>
            </a:r>
          </a:p>
          <a:p>
            <a:pPr lvl="1"/>
            <a:r>
              <a:rPr lang="pt-BR" dirty="0" smtClean="0"/>
              <a:t>Custo e complexidade mais altos</a:t>
            </a:r>
          </a:p>
          <a:p>
            <a:r>
              <a:rPr lang="en-US" dirty="0" smtClean="0"/>
              <a:t>MQTT-SN </a:t>
            </a:r>
            <a:r>
              <a:rPr lang="pt-BR" dirty="0" smtClean="0"/>
              <a:t>é uma versão otimizada para RSSF</a:t>
            </a:r>
          </a:p>
          <a:p>
            <a:pPr lvl="1"/>
            <a:r>
              <a:rPr lang="pt-BR" dirty="0" smtClean="0"/>
              <a:t>Leva em conta comunicação sem fio – alta taxa de falha - e dispositivos de baixo custo, com processamento, memória e consumo de energia limitados</a:t>
            </a:r>
            <a:endParaRPr lang="pt-BR" dirty="0"/>
          </a:p>
          <a:p>
            <a:r>
              <a:rPr lang="pt-BR" dirty="0" smtClean="0"/>
              <a:t>Desenvolvido para trabalhar sobre Zigbee APS/802.15.4</a:t>
            </a:r>
          </a:p>
          <a:p>
            <a:pPr lvl="1"/>
            <a:r>
              <a:rPr lang="pt-BR" dirty="0" smtClean="0"/>
              <a:t>Mas não assume nada sobre as camadas inferiores, podendo trabalhar sobre outros protocolos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1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Connect dividido em 3 mensagens</a:t>
            </a:r>
          </a:p>
          <a:p>
            <a:pPr lvl="1"/>
            <a:r>
              <a:rPr lang="pt-BR" dirty="0" smtClean="0"/>
              <a:t>Conexão, Will topic e Will message</a:t>
            </a:r>
          </a:p>
          <a:p>
            <a:r>
              <a:rPr lang="pt-BR" dirty="0" smtClean="0"/>
              <a:t>Nomes dos tópicos são substituídos por topic ids de 2 bytes via processo de registro</a:t>
            </a:r>
          </a:p>
          <a:p>
            <a:r>
              <a:rPr lang="pt-BR" dirty="0" smtClean="0"/>
              <a:t>Nomes curtos e ids pré-definidos</a:t>
            </a:r>
          </a:p>
          <a:p>
            <a:r>
              <a:rPr lang="pt-BR" dirty="0" smtClean="0"/>
              <a:t>Processo de descoberta para clientes encontrarem gateways/servidores</a:t>
            </a:r>
          </a:p>
          <a:p>
            <a:r>
              <a:rPr lang="pt-BR" dirty="0" smtClean="0"/>
              <a:t>Clean session estendido para o Will</a:t>
            </a:r>
          </a:p>
          <a:p>
            <a:r>
              <a:rPr lang="pt-BR" dirty="0" smtClean="0"/>
              <a:t>Suporte para clientes entratem em sleep, com buffer de mensagens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18" y="2083652"/>
            <a:ext cx="7131526" cy="404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6</a:t>
            </a:fld>
            <a:endParaRPr lang="pt-B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pt-BR" dirty="0" smtClean="0"/>
              <a:t>Gateways (GWs)</a:t>
            </a:r>
          </a:p>
          <a:p>
            <a:r>
              <a:rPr lang="pt-BR" dirty="0" smtClean="0"/>
              <a:t>Clients</a:t>
            </a:r>
          </a:p>
          <a:p>
            <a:r>
              <a:rPr lang="pt-BR" dirty="0" smtClean="0"/>
              <a:t>Forwarders</a:t>
            </a:r>
          </a:p>
        </p:txBody>
      </p:sp>
    </p:spTree>
    <p:extLst>
      <p:ext uri="{BB962C8B-B14F-4D97-AF65-F5344CB8AC3E}">
        <p14:creationId xmlns:p14="http://schemas.microsoft.com/office/powerpoint/2010/main" val="74045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" y="2564904"/>
            <a:ext cx="8945868" cy="272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pt-BR" dirty="0" smtClean="0"/>
              <a:t>Gateways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01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67" y="1556792"/>
            <a:ext cx="4822091" cy="2718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874922"/>
            <a:ext cx="4963296" cy="19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831" y="1336228"/>
            <a:ext cx="4786689" cy="3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Sequências de descoberta, conexão e publicação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adormecidos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MQTT - Parte 2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5792-B4AB-4CBF-9540-1CEF96787920}" type="slidenum">
              <a:rPr lang="pt-BR" smtClean="0"/>
              <a:t>9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0804"/>
            <a:ext cx="7920880" cy="4538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25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410</TotalTime>
  <Words>448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MQTT – Parte 2</vt:lpstr>
      <vt:lpstr>Agenda</vt:lpstr>
      <vt:lpstr>Introdução</vt:lpstr>
      <vt:lpstr>MQTT x MQTT-SN</vt:lpstr>
      <vt:lpstr>PowerPoint Presentation</vt:lpstr>
      <vt:lpstr>Arquitetura</vt:lpstr>
      <vt:lpstr>Gateways</vt:lpstr>
      <vt:lpstr>Sequências de descoberta, conexão e publicação</vt:lpstr>
      <vt:lpstr>Clientes adormecidos</vt:lpstr>
      <vt:lpstr>Sequência – dormir e despertar</vt:lpstr>
      <vt:lpstr>Demonstração de exemplo – Simulação de incêndio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– Parte 2</dc:title>
  <dc:creator>Pedro</dc:creator>
  <cp:lastModifiedBy>Pedro</cp:lastModifiedBy>
  <cp:revision>16</cp:revision>
  <dcterms:created xsi:type="dcterms:W3CDTF">2016-09-20T13:24:44Z</dcterms:created>
  <dcterms:modified xsi:type="dcterms:W3CDTF">2016-09-20T20:15:27Z</dcterms:modified>
</cp:coreProperties>
</file>