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>
        <p:scale>
          <a:sx n="125" d="100"/>
          <a:sy n="125" d="100"/>
        </p:scale>
        <p:origin x="-22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3-10 at 1.36.0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12" y="0"/>
            <a:ext cx="938806" cy="1763817"/>
          </a:xfrm>
          <a:prstGeom prst="rect">
            <a:avLst/>
          </a:prstGeom>
        </p:spPr>
      </p:pic>
      <p:pic>
        <p:nvPicPr>
          <p:cNvPr id="5" name="Picture 4" descr="Screen Shot 2012-03-10 at 1.36.0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375" y="0"/>
            <a:ext cx="938807" cy="1763817"/>
          </a:xfrm>
          <a:prstGeom prst="rect">
            <a:avLst/>
          </a:prstGeom>
        </p:spPr>
      </p:pic>
      <p:pic>
        <p:nvPicPr>
          <p:cNvPr id="6" name="Picture 5" descr="Screen Shot 2012-03-10 at 1.36.4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12" y="2954867"/>
            <a:ext cx="938806" cy="1763817"/>
          </a:xfrm>
          <a:prstGeom prst="rect">
            <a:avLst/>
          </a:prstGeom>
        </p:spPr>
      </p:pic>
      <p:pic>
        <p:nvPicPr>
          <p:cNvPr id="8" name="Picture 7" descr="Screen Shot 2012-03-10 at 1.36.49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111" y="0"/>
            <a:ext cx="938806" cy="1763817"/>
          </a:xfrm>
          <a:prstGeom prst="rect">
            <a:avLst/>
          </a:prstGeom>
        </p:spPr>
      </p:pic>
      <p:pic>
        <p:nvPicPr>
          <p:cNvPr id="9" name="Picture 8" descr="Screen Shot 2012-03-10 at 1.37.09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2557" y="0"/>
            <a:ext cx="938806" cy="1763817"/>
          </a:xfrm>
          <a:prstGeom prst="rect">
            <a:avLst/>
          </a:prstGeom>
        </p:spPr>
      </p:pic>
      <p:pic>
        <p:nvPicPr>
          <p:cNvPr id="10" name="Picture 9" descr="Screen Shot 2012-03-10 at 1.37.15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7160" y="2954867"/>
            <a:ext cx="938806" cy="1763817"/>
          </a:xfrm>
          <a:prstGeom prst="rect">
            <a:avLst/>
          </a:prstGeom>
        </p:spPr>
      </p:pic>
      <p:pic>
        <p:nvPicPr>
          <p:cNvPr id="11" name="Picture 10" descr="Screen Shot 2012-03-10 at 1.36.52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4926" y="2954868"/>
            <a:ext cx="974541" cy="18309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Student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Hagen</dc:creator>
  <cp:lastModifiedBy>Patrick Hagen</cp:lastModifiedBy>
  <cp:revision>3</cp:revision>
  <dcterms:created xsi:type="dcterms:W3CDTF">2012-03-10T19:33:54Z</dcterms:created>
  <dcterms:modified xsi:type="dcterms:W3CDTF">2012-03-10T19:49:38Z</dcterms:modified>
</cp:coreProperties>
</file>