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 showGuides="1">
      <p:cViewPr>
        <p:scale>
          <a:sx n="125" d="100"/>
          <a:sy n="125" d="100"/>
        </p:scale>
        <p:origin x="-224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942B-B239-5142-A220-F303F8CB0D3D}" type="datetimeFigureOut">
              <a:rPr lang="en-US" smtClean="0"/>
              <a:t>3/10/12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2768E-F50D-554D-A2A4-6C8CB9EDA3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942B-B239-5142-A220-F303F8CB0D3D}" type="datetimeFigureOut">
              <a:rPr lang="en-US" smtClean="0"/>
              <a:t>3/10/12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2768E-F50D-554D-A2A4-6C8CB9EDA3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942B-B239-5142-A220-F303F8CB0D3D}" type="datetimeFigureOut">
              <a:rPr lang="en-US" smtClean="0"/>
              <a:t>3/10/12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2768E-F50D-554D-A2A4-6C8CB9EDA3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942B-B239-5142-A220-F303F8CB0D3D}" type="datetimeFigureOut">
              <a:rPr lang="en-US" smtClean="0"/>
              <a:t>3/10/12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2768E-F50D-554D-A2A4-6C8CB9EDA3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942B-B239-5142-A220-F303F8CB0D3D}" type="datetimeFigureOut">
              <a:rPr lang="en-US" smtClean="0"/>
              <a:t>3/10/12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2768E-F50D-554D-A2A4-6C8CB9EDA3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942B-B239-5142-A220-F303F8CB0D3D}" type="datetimeFigureOut">
              <a:rPr lang="en-US" smtClean="0"/>
              <a:t>3/10/12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2768E-F50D-554D-A2A4-6C8CB9EDA3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942B-B239-5142-A220-F303F8CB0D3D}" type="datetimeFigureOut">
              <a:rPr lang="en-US" smtClean="0"/>
              <a:t>3/10/12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2768E-F50D-554D-A2A4-6C8CB9EDA3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942B-B239-5142-A220-F303F8CB0D3D}" type="datetimeFigureOut">
              <a:rPr lang="en-US" smtClean="0"/>
              <a:t>3/10/12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2768E-F50D-554D-A2A4-6C8CB9EDA3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942B-B239-5142-A220-F303F8CB0D3D}" type="datetimeFigureOut">
              <a:rPr lang="en-US" smtClean="0"/>
              <a:t>3/10/12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2768E-F50D-554D-A2A4-6C8CB9EDA3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942B-B239-5142-A220-F303F8CB0D3D}" type="datetimeFigureOut">
              <a:rPr lang="en-US" smtClean="0"/>
              <a:t>3/10/12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2768E-F50D-554D-A2A4-6C8CB9EDA3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942B-B239-5142-A220-F303F8CB0D3D}" type="datetimeFigureOut">
              <a:rPr lang="en-US" smtClean="0"/>
              <a:t>3/10/12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2768E-F50D-554D-A2A4-6C8CB9EDA3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6942B-B239-5142-A220-F303F8CB0D3D}" type="datetimeFigureOut">
              <a:rPr lang="en-US" smtClean="0"/>
              <a:t>3/10/12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2768E-F50D-554D-A2A4-6C8CB9EDA37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2-03-10 at 1.36.49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0"/>
            <a:ext cx="1604286" cy="3014113"/>
          </a:xfrm>
          <a:prstGeom prst="rect">
            <a:avLst/>
          </a:prstGeom>
        </p:spPr>
      </p:pic>
      <p:pic>
        <p:nvPicPr>
          <p:cNvPr id="9" name="Picture 8" descr="Screen Shot 2012-03-10 at 1.37.09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" y="3457633"/>
            <a:ext cx="1589046" cy="2985480"/>
          </a:xfrm>
          <a:prstGeom prst="rect">
            <a:avLst/>
          </a:prstGeom>
        </p:spPr>
      </p:pic>
      <p:pic>
        <p:nvPicPr>
          <p:cNvPr id="11" name="Picture 10" descr="Screen Shot 2012-03-10 at 1.36.52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0617" y="0"/>
            <a:ext cx="1604286" cy="30141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82880" y="258793"/>
            <a:ext cx="10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Cart Tab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70617" y="258793"/>
            <a:ext cx="1127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More Tab</a:t>
            </a:r>
          </a:p>
          <a:p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>
            <a:off x="1910080" y="3014113"/>
            <a:ext cx="193040" cy="41488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Student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Patrick Hagen</dc:creator>
  <cp:lastModifiedBy>Patrick Hagen</cp:lastModifiedBy>
  <cp:revision>10</cp:revision>
  <dcterms:created xsi:type="dcterms:W3CDTF">2012-03-10T19:33:54Z</dcterms:created>
  <dcterms:modified xsi:type="dcterms:W3CDTF">2012-03-10T20:44:39Z</dcterms:modified>
</cp:coreProperties>
</file>