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456" y="-96"/>
      </p:cViewPr>
      <p:guideLst>
        <p:guide orient="horz" pos="2153"/>
        <p:guide pos="33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4B19-8C95-2B4C-B61E-0F7717011020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1C46-176D-404A-BD26-35509A2C16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10 at 1.36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60" y="0"/>
            <a:ext cx="1565482" cy="2941208"/>
          </a:xfrm>
          <a:prstGeom prst="rect">
            <a:avLst/>
          </a:prstGeom>
        </p:spPr>
      </p:pic>
      <p:pic>
        <p:nvPicPr>
          <p:cNvPr id="5" name="Picture 4" descr="Screen Shot 2012-03-10 at 1.36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77" y="0"/>
            <a:ext cx="1565483" cy="2941208"/>
          </a:xfrm>
          <a:prstGeom prst="rect">
            <a:avLst/>
          </a:prstGeom>
        </p:spPr>
      </p:pic>
      <p:pic>
        <p:nvPicPr>
          <p:cNvPr id="6" name="Picture 5" descr="Screen Shot 2012-03-10 at 1.36.4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18" y="43890"/>
            <a:ext cx="1544329" cy="2901466"/>
          </a:xfrm>
          <a:prstGeom prst="rect">
            <a:avLst/>
          </a:prstGeom>
        </p:spPr>
      </p:pic>
      <p:pic>
        <p:nvPicPr>
          <p:cNvPr id="7" name="Picture 6" descr="Screen Shot 2012-03-10 at 1.37.1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518" y="3916792"/>
            <a:ext cx="1565482" cy="2941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25291"/>
            <a:ext cx="131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Pantry Tab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7886" y="330955"/>
            <a:ext cx="11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Shopping List Tab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651542" y="1369905"/>
            <a:ext cx="275777" cy="2494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2-03-10 at 2.00.3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58" y="3594362"/>
            <a:ext cx="1535682" cy="2714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13458" y="3982761"/>
            <a:ext cx="78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Purchase Date: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99947" y="3982761"/>
            <a:ext cx="78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Expiration Date: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3458" y="4582926"/>
            <a:ext cx="78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Category: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13458" y="4858436"/>
            <a:ext cx="78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Comments:</a:t>
            </a:r>
            <a:endParaRPr lang="en-US" sz="1000" dirty="0"/>
          </a:p>
        </p:txBody>
      </p:sp>
      <p:pic>
        <p:nvPicPr>
          <p:cNvPr id="22" name="Picture 21" descr="Screen Shot 2012-03-10 at 2.05.1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337" y="3594960"/>
            <a:ext cx="1845253" cy="271459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2886436" y="4855221"/>
            <a:ext cx="266536" cy="2494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271528" y="2941208"/>
            <a:ext cx="238810" cy="9755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099947" y="2941208"/>
            <a:ext cx="299013" cy="653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Hagen</dc:creator>
  <cp:lastModifiedBy>Patrick Hagen</cp:lastModifiedBy>
  <cp:revision>14</cp:revision>
  <dcterms:created xsi:type="dcterms:W3CDTF">2012-03-10T19:49:39Z</dcterms:created>
  <dcterms:modified xsi:type="dcterms:W3CDTF">2012-03-10T20:21:39Z</dcterms:modified>
</cp:coreProperties>
</file>