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412" r:id="rId2"/>
    <p:sldId id="748" r:id="rId3"/>
    <p:sldId id="758" r:id="rId4"/>
    <p:sldId id="759" r:id="rId5"/>
    <p:sldId id="747" r:id="rId6"/>
    <p:sldId id="749" r:id="rId7"/>
    <p:sldId id="751" r:id="rId8"/>
    <p:sldId id="750" r:id="rId9"/>
    <p:sldId id="752" r:id="rId10"/>
    <p:sldId id="753" r:id="rId11"/>
    <p:sldId id="754" r:id="rId12"/>
    <p:sldId id="755" r:id="rId13"/>
    <p:sldId id="757" r:id="rId14"/>
    <p:sldId id="756" r:id="rId15"/>
    <p:sldId id="760" r:id="rId16"/>
    <p:sldId id="761" r:id="rId17"/>
    <p:sldId id="762" r:id="rId18"/>
    <p:sldId id="763" r:id="rId19"/>
    <p:sldId id="735" r:id="rId20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CCFFCC"/>
    <a:srgbClr val="99FF99"/>
    <a:srgbClr val="FFFFCC"/>
    <a:srgbClr val="009999"/>
    <a:srgbClr val="660033"/>
    <a:srgbClr val="CC0099"/>
    <a:srgbClr val="F4740A"/>
    <a:srgbClr val="EC700A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 autoAdjust="0"/>
    <p:restoredTop sz="84758" autoAdjust="0"/>
  </p:normalViewPr>
  <p:slideViewPr>
    <p:cSldViewPr>
      <p:cViewPr>
        <p:scale>
          <a:sx n="75" d="100"/>
          <a:sy n="75" d="100"/>
        </p:scale>
        <p:origin x="-267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00" y="-10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C0FD5-91DB-4589-B834-55648EBFD6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D36BBD-0105-4831-8794-AD8DE592B2AA}" type="pres">
      <dgm:prSet presAssocID="{CB1C0FD5-91DB-4589-B834-55648EBFD6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3CD98D-0A99-4075-BD6D-37C6FFD77976}" type="presOf" srcId="{CB1C0FD5-91DB-4589-B834-55648EBFD660}" destId="{D8D36BBD-0105-4831-8794-AD8DE592B2AA}" srcOrd="0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C0FD5-91DB-4589-B834-55648EBFD6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D36BBD-0105-4831-8794-AD8DE592B2AA}" type="pres">
      <dgm:prSet presAssocID="{CB1C0FD5-91DB-4589-B834-55648EBFD6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DA0533-8539-4F69-AF83-67DA5B9F0EFF}" type="presOf" srcId="{CB1C0FD5-91DB-4589-B834-55648EBFD660}" destId="{D8D36BBD-0105-4831-8794-AD8DE592B2AA}" srcOrd="0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CAA68-FD97-400F-A423-D87D58A0BCF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D5EF0E4-A91B-4716-99AC-8A716B76BAB2}">
      <dgm:prSet phldrT="[文本]" custT="1"/>
      <dgm:spPr/>
      <dgm:t>
        <a:bodyPr/>
        <a:lstStyle/>
        <a:p>
          <a:r>
            <a:rPr lang="zh-CN" altLang="en-US" sz="2400" dirty="0" smtClean="0"/>
            <a:t>业务功能</a:t>
          </a:r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ADB18A19-9DD0-428A-9224-056C3718BB86}" type="parTrans" cxnId="{DFD718A0-AAFB-4D28-864D-C783494E9642}">
      <dgm:prSet/>
      <dgm:spPr/>
      <dgm:t>
        <a:bodyPr/>
        <a:lstStyle/>
        <a:p>
          <a:endParaRPr lang="zh-CN" altLang="en-US"/>
        </a:p>
      </dgm:t>
    </dgm:pt>
    <dgm:pt modelId="{BE5791E3-B5F5-463B-A009-0B299AC5BA75}" type="sibTrans" cxnId="{DFD718A0-AAFB-4D28-864D-C783494E9642}">
      <dgm:prSet/>
      <dgm:spPr/>
      <dgm:t>
        <a:bodyPr/>
        <a:lstStyle/>
        <a:p>
          <a:endParaRPr lang="zh-CN" altLang="en-US"/>
        </a:p>
      </dgm:t>
    </dgm:pt>
    <dgm:pt modelId="{3520739C-12DD-4E36-88BD-D9394837405B}">
      <dgm:prSet phldrT="[文本]" custT="1"/>
      <dgm:spPr/>
      <dgm:t>
        <a:bodyPr/>
        <a:lstStyle/>
        <a:p>
          <a:r>
            <a:rPr lang="zh-CN" altLang="en-US" sz="2400" dirty="0" smtClean="0"/>
            <a:t>业务功能</a:t>
          </a:r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1587524C-2F00-4770-821B-2215212FBD07}" type="parTrans" cxnId="{D599D7F1-91CE-4974-B7B3-2FCE26CEBE26}">
      <dgm:prSet/>
      <dgm:spPr/>
      <dgm:t>
        <a:bodyPr/>
        <a:lstStyle/>
        <a:p>
          <a:endParaRPr lang="zh-CN" altLang="en-US"/>
        </a:p>
      </dgm:t>
    </dgm:pt>
    <dgm:pt modelId="{771726CA-8A40-44EE-94B2-9B679B92B38E}" type="sibTrans" cxnId="{D599D7F1-91CE-4974-B7B3-2FCE26CEBE26}">
      <dgm:prSet/>
      <dgm:spPr/>
      <dgm:t>
        <a:bodyPr/>
        <a:lstStyle/>
        <a:p>
          <a:endParaRPr lang="zh-CN" altLang="en-US"/>
        </a:p>
      </dgm:t>
    </dgm:pt>
    <dgm:pt modelId="{6814B488-6384-424A-AE10-72CD2C76A43F}">
      <dgm:prSet phldrT="[文本]" custT="1"/>
      <dgm:spPr/>
      <dgm:t>
        <a:bodyPr/>
        <a:lstStyle/>
        <a:p>
          <a:r>
            <a:rPr lang="zh-CN" altLang="en-US" sz="2400" dirty="0" smtClean="0"/>
            <a:t>软件属性</a:t>
          </a:r>
          <a:endParaRPr lang="zh-CN" altLang="en-US" sz="2400" dirty="0"/>
        </a:p>
      </dgm:t>
    </dgm:pt>
    <dgm:pt modelId="{11692BE8-17CE-43DF-97C4-5104DA0E5ADA}" type="parTrans" cxnId="{D154EE10-5DBB-44E9-B73A-2413ED374D41}">
      <dgm:prSet/>
      <dgm:spPr/>
      <dgm:t>
        <a:bodyPr/>
        <a:lstStyle/>
        <a:p>
          <a:endParaRPr lang="zh-CN" altLang="en-US"/>
        </a:p>
      </dgm:t>
    </dgm:pt>
    <dgm:pt modelId="{9ED3BA6B-2551-4C04-B6DF-FD300EC98E08}" type="sibTrans" cxnId="{D154EE10-5DBB-44E9-B73A-2413ED374D41}">
      <dgm:prSet/>
      <dgm:spPr/>
      <dgm:t>
        <a:bodyPr/>
        <a:lstStyle/>
        <a:p>
          <a:endParaRPr lang="zh-CN" altLang="en-US"/>
        </a:p>
      </dgm:t>
    </dgm:pt>
    <dgm:pt modelId="{A956834B-D1D2-45D5-A867-5DCEC1DE3C46}" type="pres">
      <dgm:prSet presAssocID="{4E1CAA68-FD97-400F-A423-D87D58A0BCF8}" presName="compositeShape" presStyleCnt="0">
        <dgm:presLayoutVars>
          <dgm:chMax val="7"/>
          <dgm:dir/>
          <dgm:resizeHandles val="exact"/>
        </dgm:presLayoutVars>
      </dgm:prSet>
      <dgm:spPr/>
    </dgm:pt>
    <dgm:pt modelId="{2EA883D2-7C3E-4126-8B1A-178EEB690C50}" type="pres">
      <dgm:prSet presAssocID="{FD5EF0E4-A91B-4716-99AC-8A716B76BAB2}" presName="circ1" presStyleLbl="vennNode1" presStyleIdx="0" presStyleCnt="3" custLinFactNeighborX="-15479" custLinFactNeighborY="-130"/>
      <dgm:spPr/>
      <dgm:t>
        <a:bodyPr/>
        <a:lstStyle/>
        <a:p>
          <a:endParaRPr lang="zh-CN" altLang="en-US"/>
        </a:p>
      </dgm:t>
    </dgm:pt>
    <dgm:pt modelId="{7B4BE8ED-C7AF-4307-8E1A-E140864D6663}" type="pres">
      <dgm:prSet presAssocID="{FD5EF0E4-A91B-4716-99AC-8A716B76BA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A1CAE-CDDA-4EB5-937F-88E9B565AC02}" type="pres">
      <dgm:prSet presAssocID="{3520739C-12DD-4E36-88BD-D9394837405B}" presName="circ2" presStyleLbl="vennNode1" presStyleIdx="1" presStyleCnt="3" custLinFactNeighborX="-15479" custLinFactNeighborY="-130"/>
      <dgm:spPr/>
      <dgm:t>
        <a:bodyPr/>
        <a:lstStyle/>
        <a:p>
          <a:endParaRPr lang="zh-CN" altLang="en-US"/>
        </a:p>
      </dgm:t>
    </dgm:pt>
    <dgm:pt modelId="{9A99E024-3538-4A46-AD19-5C978963BC13}" type="pres">
      <dgm:prSet presAssocID="{3520739C-12DD-4E36-88BD-D9394837405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C6CA6-7D2F-4D01-8DF0-72392623F452}" type="pres">
      <dgm:prSet presAssocID="{6814B488-6384-424A-AE10-72CD2C76A43F}" presName="circ3" presStyleLbl="vennNode1" presStyleIdx="2" presStyleCnt="3" custLinFactNeighborX="-15479" custLinFactNeighborY="-130"/>
      <dgm:spPr/>
      <dgm:t>
        <a:bodyPr/>
        <a:lstStyle/>
        <a:p>
          <a:endParaRPr lang="zh-CN" altLang="en-US"/>
        </a:p>
      </dgm:t>
    </dgm:pt>
    <dgm:pt modelId="{ED5DE96A-A8A5-45B1-A1E4-A4789BA035A0}" type="pres">
      <dgm:prSet presAssocID="{6814B488-6384-424A-AE10-72CD2C76A4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31B390-02F7-4907-A900-72A849556053}" type="presOf" srcId="{FD5EF0E4-A91B-4716-99AC-8A716B76BAB2}" destId="{7B4BE8ED-C7AF-4307-8E1A-E140864D6663}" srcOrd="1" destOrd="0" presId="urn:microsoft.com/office/officeart/2005/8/layout/venn1"/>
    <dgm:cxn modelId="{DFD718A0-AAFB-4D28-864D-C783494E9642}" srcId="{4E1CAA68-FD97-400F-A423-D87D58A0BCF8}" destId="{FD5EF0E4-A91B-4716-99AC-8A716B76BAB2}" srcOrd="0" destOrd="0" parTransId="{ADB18A19-9DD0-428A-9224-056C3718BB86}" sibTransId="{BE5791E3-B5F5-463B-A009-0B299AC5BA75}"/>
    <dgm:cxn modelId="{1FEC4E63-DB87-440F-A7D7-49464C4E8E6B}" type="presOf" srcId="{FD5EF0E4-A91B-4716-99AC-8A716B76BAB2}" destId="{2EA883D2-7C3E-4126-8B1A-178EEB690C50}" srcOrd="0" destOrd="0" presId="urn:microsoft.com/office/officeart/2005/8/layout/venn1"/>
    <dgm:cxn modelId="{D977D19C-90A9-4D6B-AFB8-03C989399A23}" type="presOf" srcId="{6814B488-6384-424A-AE10-72CD2C76A43F}" destId="{880C6CA6-7D2F-4D01-8DF0-72392623F452}" srcOrd="0" destOrd="0" presId="urn:microsoft.com/office/officeart/2005/8/layout/venn1"/>
    <dgm:cxn modelId="{D599D7F1-91CE-4974-B7B3-2FCE26CEBE26}" srcId="{4E1CAA68-FD97-400F-A423-D87D58A0BCF8}" destId="{3520739C-12DD-4E36-88BD-D9394837405B}" srcOrd="1" destOrd="0" parTransId="{1587524C-2F00-4770-821B-2215212FBD07}" sibTransId="{771726CA-8A40-44EE-94B2-9B679B92B38E}"/>
    <dgm:cxn modelId="{8DCA9FD5-BC7D-4581-9645-71B7C1068437}" type="presOf" srcId="{4E1CAA68-FD97-400F-A423-D87D58A0BCF8}" destId="{A956834B-D1D2-45D5-A867-5DCEC1DE3C46}" srcOrd="0" destOrd="0" presId="urn:microsoft.com/office/officeart/2005/8/layout/venn1"/>
    <dgm:cxn modelId="{577E7E6E-DF0B-48C9-A2D2-7B7BCB1E9F3D}" type="presOf" srcId="{6814B488-6384-424A-AE10-72CD2C76A43F}" destId="{ED5DE96A-A8A5-45B1-A1E4-A4789BA035A0}" srcOrd="1" destOrd="0" presId="urn:microsoft.com/office/officeart/2005/8/layout/venn1"/>
    <dgm:cxn modelId="{6F217A28-E617-47E0-A26F-DBC84396E8F9}" type="presOf" srcId="{3520739C-12DD-4E36-88BD-D9394837405B}" destId="{208A1CAE-CDDA-4EB5-937F-88E9B565AC02}" srcOrd="0" destOrd="0" presId="urn:microsoft.com/office/officeart/2005/8/layout/venn1"/>
    <dgm:cxn modelId="{CA1F8226-CFA0-4BF8-A8B5-5112D18E2D95}" type="presOf" srcId="{3520739C-12DD-4E36-88BD-D9394837405B}" destId="{9A99E024-3538-4A46-AD19-5C978963BC13}" srcOrd="1" destOrd="0" presId="urn:microsoft.com/office/officeart/2005/8/layout/venn1"/>
    <dgm:cxn modelId="{D154EE10-5DBB-44E9-B73A-2413ED374D41}" srcId="{4E1CAA68-FD97-400F-A423-D87D58A0BCF8}" destId="{6814B488-6384-424A-AE10-72CD2C76A43F}" srcOrd="2" destOrd="0" parTransId="{11692BE8-17CE-43DF-97C4-5104DA0E5ADA}" sibTransId="{9ED3BA6B-2551-4C04-B6DF-FD300EC98E08}"/>
    <dgm:cxn modelId="{05A54F60-2255-4887-8EDF-2E4A022D134F}" type="presParOf" srcId="{A956834B-D1D2-45D5-A867-5DCEC1DE3C46}" destId="{2EA883D2-7C3E-4126-8B1A-178EEB690C50}" srcOrd="0" destOrd="0" presId="urn:microsoft.com/office/officeart/2005/8/layout/venn1"/>
    <dgm:cxn modelId="{8C4A62CF-056F-4FCE-BE6C-7351EF53017E}" type="presParOf" srcId="{A956834B-D1D2-45D5-A867-5DCEC1DE3C46}" destId="{7B4BE8ED-C7AF-4307-8E1A-E140864D6663}" srcOrd="1" destOrd="0" presId="urn:microsoft.com/office/officeart/2005/8/layout/venn1"/>
    <dgm:cxn modelId="{0AB5C7D9-A63A-4876-8B6E-038103E81A61}" type="presParOf" srcId="{A956834B-D1D2-45D5-A867-5DCEC1DE3C46}" destId="{208A1CAE-CDDA-4EB5-937F-88E9B565AC02}" srcOrd="2" destOrd="0" presId="urn:microsoft.com/office/officeart/2005/8/layout/venn1"/>
    <dgm:cxn modelId="{F699D36A-0000-49AF-AA59-8E15D9DC7ABD}" type="presParOf" srcId="{A956834B-D1D2-45D5-A867-5DCEC1DE3C46}" destId="{9A99E024-3538-4A46-AD19-5C978963BC13}" srcOrd="3" destOrd="0" presId="urn:microsoft.com/office/officeart/2005/8/layout/venn1"/>
    <dgm:cxn modelId="{5CF67DC5-706B-4A1F-B53C-05563E8BB371}" type="presParOf" srcId="{A956834B-D1D2-45D5-A867-5DCEC1DE3C46}" destId="{880C6CA6-7D2F-4D01-8DF0-72392623F452}" srcOrd="4" destOrd="0" presId="urn:microsoft.com/office/officeart/2005/8/layout/venn1"/>
    <dgm:cxn modelId="{CF35B379-20FE-4D03-8D21-39BACBBF0F52}" type="presParOf" srcId="{A956834B-D1D2-45D5-A867-5DCEC1DE3C46}" destId="{ED5DE96A-A8A5-45B1-A1E4-A4789BA035A0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2081" y="0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6444DA3-F084-4815-8771-36CE5AEBA428}" type="datetimeFigureOut">
              <a:rPr lang="zh-CN" altLang="en-US"/>
              <a:pPr>
                <a:defRPr/>
              </a:pPr>
              <a:t>2012-7-18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2081" y="8829054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F48636-3198-4B9B-8E88-F76857AFE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2081" y="0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8AABEE-CC9B-492E-B195-D32B12CA8B07}" type="datetimeFigureOut">
              <a:rPr lang="zh-CN" altLang="en-US"/>
              <a:pPr>
                <a:defRPr/>
              </a:pPr>
              <a:t>2012-7-18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519" y="4416635"/>
            <a:ext cx="5607362" cy="41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054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2081" y="8829054"/>
            <a:ext cx="3037122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F95798-52C1-4512-9FB3-F51FB8DA1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待插入连接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锦江官网动画</a:t>
            </a: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:\Department 各部门管理\Marketing 市场部\Photo for Biz\Photo for Proposal\文字背景\078_nEO_IMG.jpg"/>
          <p:cNvPicPr>
            <a:picLocks noChangeAspect="1" noChangeArrowheads="1"/>
          </p:cNvPicPr>
          <p:nvPr userDrawn="1"/>
        </p:nvPicPr>
        <p:blipFill>
          <a:blip r:embed="rId2" cstate="print"/>
          <a:srcRect t="21177" b="17647"/>
          <a:stretch>
            <a:fillRect/>
          </a:stretch>
        </p:blipFill>
        <p:spPr bwMode="auto">
          <a:xfrm>
            <a:off x="0" y="2571744"/>
            <a:ext cx="9144000" cy="3571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642918"/>
            <a:ext cx="6929486" cy="12604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zh-CN" altLang="en-US" sz="3600" b="1" smtClean="0">
                <a:solidFill>
                  <a:srgbClr val="0034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7000924" cy="5715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000" b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7303433" y="357166"/>
            <a:ext cx="1483409" cy="1389747"/>
          </a:xfrm>
          <a:custGeom>
            <a:avLst/>
            <a:gdLst/>
            <a:ahLst/>
            <a:cxnLst>
              <a:cxn ang="0">
                <a:pos x="272" y="714"/>
              </a:cxn>
              <a:cxn ang="0">
                <a:pos x="236" y="776"/>
              </a:cxn>
              <a:cxn ang="0">
                <a:pos x="366" y="796"/>
              </a:cxn>
              <a:cxn ang="0">
                <a:pos x="944" y="822"/>
              </a:cxn>
              <a:cxn ang="0">
                <a:pos x="946" y="788"/>
              </a:cxn>
              <a:cxn ang="0">
                <a:pos x="804" y="790"/>
              </a:cxn>
              <a:cxn ang="0">
                <a:pos x="704" y="858"/>
              </a:cxn>
              <a:cxn ang="0">
                <a:pos x="758" y="860"/>
              </a:cxn>
              <a:cxn ang="0">
                <a:pos x="774" y="860"/>
              </a:cxn>
              <a:cxn ang="0">
                <a:pos x="1030" y="814"/>
              </a:cxn>
              <a:cxn ang="0">
                <a:pos x="1088" y="878"/>
              </a:cxn>
              <a:cxn ang="0">
                <a:pos x="1028" y="954"/>
              </a:cxn>
              <a:cxn ang="0">
                <a:pos x="1086" y="862"/>
              </a:cxn>
              <a:cxn ang="0">
                <a:pos x="1104" y="842"/>
              </a:cxn>
              <a:cxn ang="0">
                <a:pos x="210" y="734"/>
              </a:cxn>
              <a:cxn ang="0">
                <a:pos x="168" y="710"/>
              </a:cxn>
              <a:cxn ang="0">
                <a:pos x="110" y="718"/>
              </a:cxn>
              <a:cxn ang="0">
                <a:pos x="68" y="908"/>
              </a:cxn>
              <a:cxn ang="0">
                <a:pos x="62" y="938"/>
              </a:cxn>
              <a:cxn ang="0">
                <a:pos x="610" y="896"/>
              </a:cxn>
              <a:cxn ang="0">
                <a:pos x="656" y="740"/>
              </a:cxn>
              <a:cxn ang="0">
                <a:pos x="510" y="922"/>
              </a:cxn>
              <a:cxn ang="0">
                <a:pos x="610" y="802"/>
              </a:cxn>
              <a:cxn ang="0">
                <a:pos x="610" y="718"/>
              </a:cxn>
              <a:cxn ang="0">
                <a:pos x="552" y="710"/>
              </a:cxn>
              <a:cxn ang="0">
                <a:pos x="530" y="808"/>
              </a:cxn>
              <a:cxn ang="0">
                <a:pos x="426" y="950"/>
              </a:cxn>
              <a:cxn ang="0">
                <a:pos x="738" y="430"/>
              </a:cxn>
              <a:cxn ang="0">
                <a:pos x="686" y="492"/>
              </a:cxn>
              <a:cxn ang="0">
                <a:pos x="858" y="360"/>
              </a:cxn>
              <a:cxn ang="0">
                <a:pos x="624" y="120"/>
              </a:cxn>
              <a:cxn ang="0">
                <a:pos x="852" y="622"/>
              </a:cxn>
              <a:cxn ang="0">
                <a:pos x="872" y="316"/>
              </a:cxn>
              <a:cxn ang="0">
                <a:pos x="740" y="530"/>
              </a:cxn>
              <a:cxn ang="0">
                <a:pos x="332" y="154"/>
              </a:cxn>
              <a:cxn ang="0">
                <a:pos x="486" y="22"/>
              </a:cxn>
              <a:cxn ang="0">
                <a:pos x="360" y="10"/>
              </a:cxn>
              <a:cxn ang="0">
                <a:pos x="278" y="296"/>
              </a:cxn>
              <a:cxn ang="0">
                <a:pos x="722" y="642"/>
              </a:cxn>
              <a:cxn ang="0">
                <a:pos x="196" y="1060"/>
              </a:cxn>
              <a:cxn ang="0">
                <a:pos x="248" y="1034"/>
              </a:cxn>
              <a:cxn ang="0">
                <a:pos x="306" y="1048"/>
              </a:cxn>
              <a:cxn ang="0">
                <a:pos x="314" y="1092"/>
              </a:cxn>
              <a:cxn ang="0">
                <a:pos x="330" y="1066"/>
              </a:cxn>
              <a:cxn ang="0">
                <a:pos x="342" y="1044"/>
              </a:cxn>
              <a:cxn ang="0">
                <a:pos x="430" y="1028"/>
              </a:cxn>
              <a:cxn ang="0">
                <a:pos x="502" y="1028"/>
              </a:cxn>
              <a:cxn ang="0">
                <a:pos x="508" y="1052"/>
              </a:cxn>
              <a:cxn ang="0">
                <a:pos x="604" y="1030"/>
              </a:cxn>
              <a:cxn ang="0">
                <a:pos x="558" y="1096"/>
              </a:cxn>
              <a:cxn ang="0">
                <a:pos x="578" y="1076"/>
              </a:cxn>
              <a:cxn ang="0">
                <a:pos x="692" y="1028"/>
              </a:cxn>
              <a:cxn ang="0">
                <a:pos x="680" y="1096"/>
              </a:cxn>
              <a:cxn ang="0">
                <a:pos x="736" y="1002"/>
              </a:cxn>
              <a:cxn ang="0">
                <a:pos x="728" y="1078"/>
              </a:cxn>
              <a:cxn ang="0">
                <a:pos x="812" y="1046"/>
              </a:cxn>
              <a:cxn ang="0">
                <a:pos x="754" y="1068"/>
              </a:cxn>
              <a:cxn ang="0">
                <a:pos x="862" y="1032"/>
              </a:cxn>
              <a:cxn ang="0">
                <a:pos x="872" y="1056"/>
              </a:cxn>
              <a:cxn ang="0">
                <a:pos x="966" y="1028"/>
              </a:cxn>
              <a:cxn ang="0">
                <a:pos x="924" y="1096"/>
              </a:cxn>
              <a:cxn ang="0">
                <a:pos x="944" y="1076"/>
              </a:cxn>
              <a:cxn ang="0">
                <a:pos x="996" y="1096"/>
              </a:cxn>
            </a:cxnLst>
            <a:rect l="0" t="0" r="r" b="b"/>
            <a:pathLst>
              <a:path w="1172" h="1098">
                <a:moveTo>
                  <a:pt x="266" y="768"/>
                </a:moveTo>
                <a:lnTo>
                  <a:pt x="266" y="768"/>
                </a:lnTo>
                <a:lnTo>
                  <a:pt x="278" y="766"/>
                </a:lnTo>
                <a:lnTo>
                  <a:pt x="288" y="762"/>
                </a:lnTo>
                <a:lnTo>
                  <a:pt x="298" y="752"/>
                </a:lnTo>
                <a:lnTo>
                  <a:pt x="302" y="746"/>
                </a:lnTo>
                <a:lnTo>
                  <a:pt x="304" y="740"/>
                </a:lnTo>
                <a:lnTo>
                  <a:pt x="304" y="740"/>
                </a:lnTo>
                <a:lnTo>
                  <a:pt x="306" y="734"/>
                </a:lnTo>
                <a:lnTo>
                  <a:pt x="306" y="728"/>
                </a:lnTo>
                <a:lnTo>
                  <a:pt x="304" y="724"/>
                </a:lnTo>
                <a:lnTo>
                  <a:pt x="302" y="720"/>
                </a:lnTo>
                <a:lnTo>
                  <a:pt x="300" y="716"/>
                </a:lnTo>
                <a:lnTo>
                  <a:pt x="294" y="714"/>
                </a:lnTo>
                <a:lnTo>
                  <a:pt x="284" y="712"/>
                </a:lnTo>
                <a:lnTo>
                  <a:pt x="284" y="712"/>
                </a:lnTo>
                <a:lnTo>
                  <a:pt x="272" y="714"/>
                </a:lnTo>
                <a:lnTo>
                  <a:pt x="260" y="720"/>
                </a:lnTo>
                <a:lnTo>
                  <a:pt x="252" y="728"/>
                </a:lnTo>
                <a:lnTo>
                  <a:pt x="246" y="740"/>
                </a:lnTo>
                <a:lnTo>
                  <a:pt x="246" y="740"/>
                </a:lnTo>
                <a:lnTo>
                  <a:pt x="244" y="746"/>
                </a:lnTo>
                <a:lnTo>
                  <a:pt x="244" y="752"/>
                </a:lnTo>
                <a:lnTo>
                  <a:pt x="244" y="758"/>
                </a:lnTo>
                <a:lnTo>
                  <a:pt x="248" y="762"/>
                </a:lnTo>
                <a:lnTo>
                  <a:pt x="250" y="764"/>
                </a:lnTo>
                <a:lnTo>
                  <a:pt x="256" y="766"/>
                </a:lnTo>
                <a:lnTo>
                  <a:pt x="266" y="768"/>
                </a:lnTo>
                <a:lnTo>
                  <a:pt x="266" y="768"/>
                </a:lnTo>
                <a:close/>
                <a:moveTo>
                  <a:pt x="236" y="776"/>
                </a:moveTo>
                <a:lnTo>
                  <a:pt x="198" y="896"/>
                </a:lnTo>
                <a:lnTo>
                  <a:pt x="252" y="896"/>
                </a:lnTo>
                <a:lnTo>
                  <a:pt x="290" y="776"/>
                </a:lnTo>
                <a:lnTo>
                  <a:pt x="236" y="776"/>
                </a:lnTo>
                <a:close/>
                <a:moveTo>
                  <a:pt x="356" y="896"/>
                </a:moveTo>
                <a:lnTo>
                  <a:pt x="410" y="896"/>
                </a:lnTo>
                <a:lnTo>
                  <a:pt x="432" y="824"/>
                </a:lnTo>
                <a:lnTo>
                  <a:pt x="432" y="824"/>
                </a:lnTo>
                <a:lnTo>
                  <a:pt x="436" y="804"/>
                </a:lnTo>
                <a:lnTo>
                  <a:pt x="436" y="796"/>
                </a:lnTo>
                <a:lnTo>
                  <a:pt x="434" y="788"/>
                </a:lnTo>
                <a:lnTo>
                  <a:pt x="432" y="782"/>
                </a:lnTo>
                <a:lnTo>
                  <a:pt x="426" y="778"/>
                </a:lnTo>
                <a:lnTo>
                  <a:pt x="420" y="776"/>
                </a:lnTo>
                <a:lnTo>
                  <a:pt x="410" y="774"/>
                </a:lnTo>
                <a:lnTo>
                  <a:pt x="410" y="774"/>
                </a:lnTo>
                <a:lnTo>
                  <a:pt x="398" y="776"/>
                </a:lnTo>
                <a:lnTo>
                  <a:pt x="388" y="780"/>
                </a:lnTo>
                <a:lnTo>
                  <a:pt x="378" y="788"/>
                </a:lnTo>
                <a:lnTo>
                  <a:pt x="368" y="796"/>
                </a:lnTo>
                <a:lnTo>
                  <a:pt x="366" y="796"/>
                </a:lnTo>
                <a:lnTo>
                  <a:pt x="374" y="776"/>
                </a:lnTo>
                <a:lnTo>
                  <a:pt x="322" y="776"/>
                </a:lnTo>
                <a:lnTo>
                  <a:pt x="284" y="896"/>
                </a:lnTo>
                <a:lnTo>
                  <a:pt x="338" y="896"/>
                </a:lnTo>
                <a:lnTo>
                  <a:pt x="356" y="838"/>
                </a:lnTo>
                <a:lnTo>
                  <a:pt x="356" y="838"/>
                </a:lnTo>
                <a:lnTo>
                  <a:pt x="360" y="826"/>
                </a:lnTo>
                <a:lnTo>
                  <a:pt x="364" y="822"/>
                </a:lnTo>
                <a:lnTo>
                  <a:pt x="370" y="822"/>
                </a:lnTo>
                <a:lnTo>
                  <a:pt x="370" y="822"/>
                </a:lnTo>
                <a:lnTo>
                  <a:pt x="376" y="822"/>
                </a:lnTo>
                <a:lnTo>
                  <a:pt x="376" y="826"/>
                </a:lnTo>
                <a:lnTo>
                  <a:pt x="374" y="838"/>
                </a:lnTo>
                <a:lnTo>
                  <a:pt x="356" y="896"/>
                </a:lnTo>
                <a:close/>
                <a:moveTo>
                  <a:pt x="938" y="822"/>
                </a:moveTo>
                <a:lnTo>
                  <a:pt x="938" y="822"/>
                </a:lnTo>
                <a:lnTo>
                  <a:pt x="944" y="822"/>
                </a:lnTo>
                <a:lnTo>
                  <a:pt x="944" y="826"/>
                </a:lnTo>
                <a:lnTo>
                  <a:pt x="942" y="838"/>
                </a:lnTo>
                <a:lnTo>
                  <a:pt x="924" y="896"/>
                </a:lnTo>
                <a:lnTo>
                  <a:pt x="978" y="896"/>
                </a:lnTo>
                <a:lnTo>
                  <a:pt x="1000" y="824"/>
                </a:lnTo>
                <a:lnTo>
                  <a:pt x="1000" y="824"/>
                </a:lnTo>
                <a:lnTo>
                  <a:pt x="1004" y="804"/>
                </a:lnTo>
                <a:lnTo>
                  <a:pt x="1004" y="796"/>
                </a:lnTo>
                <a:lnTo>
                  <a:pt x="1002" y="788"/>
                </a:lnTo>
                <a:lnTo>
                  <a:pt x="1000" y="782"/>
                </a:lnTo>
                <a:lnTo>
                  <a:pt x="994" y="778"/>
                </a:lnTo>
                <a:lnTo>
                  <a:pt x="988" y="776"/>
                </a:lnTo>
                <a:lnTo>
                  <a:pt x="978" y="774"/>
                </a:lnTo>
                <a:lnTo>
                  <a:pt x="978" y="774"/>
                </a:lnTo>
                <a:lnTo>
                  <a:pt x="966" y="776"/>
                </a:lnTo>
                <a:lnTo>
                  <a:pt x="956" y="780"/>
                </a:lnTo>
                <a:lnTo>
                  <a:pt x="946" y="788"/>
                </a:lnTo>
                <a:lnTo>
                  <a:pt x="936" y="796"/>
                </a:lnTo>
                <a:lnTo>
                  <a:pt x="934" y="796"/>
                </a:lnTo>
                <a:lnTo>
                  <a:pt x="942" y="776"/>
                </a:lnTo>
                <a:lnTo>
                  <a:pt x="890" y="776"/>
                </a:lnTo>
                <a:lnTo>
                  <a:pt x="852" y="896"/>
                </a:lnTo>
                <a:lnTo>
                  <a:pt x="906" y="896"/>
                </a:lnTo>
                <a:lnTo>
                  <a:pt x="924" y="838"/>
                </a:lnTo>
                <a:lnTo>
                  <a:pt x="924" y="838"/>
                </a:lnTo>
                <a:lnTo>
                  <a:pt x="928" y="826"/>
                </a:lnTo>
                <a:lnTo>
                  <a:pt x="932" y="822"/>
                </a:lnTo>
                <a:lnTo>
                  <a:pt x="938" y="822"/>
                </a:lnTo>
                <a:lnTo>
                  <a:pt x="938" y="822"/>
                </a:lnTo>
                <a:close/>
                <a:moveTo>
                  <a:pt x="822" y="896"/>
                </a:moveTo>
                <a:lnTo>
                  <a:pt x="860" y="776"/>
                </a:lnTo>
                <a:lnTo>
                  <a:pt x="808" y="776"/>
                </a:lnTo>
                <a:lnTo>
                  <a:pt x="804" y="790"/>
                </a:lnTo>
                <a:lnTo>
                  <a:pt x="804" y="790"/>
                </a:lnTo>
                <a:lnTo>
                  <a:pt x="804" y="790"/>
                </a:lnTo>
                <a:lnTo>
                  <a:pt x="800" y="784"/>
                </a:lnTo>
                <a:lnTo>
                  <a:pt x="794" y="778"/>
                </a:lnTo>
                <a:lnTo>
                  <a:pt x="786" y="774"/>
                </a:lnTo>
                <a:lnTo>
                  <a:pt x="776" y="774"/>
                </a:lnTo>
                <a:lnTo>
                  <a:pt x="776" y="774"/>
                </a:lnTo>
                <a:lnTo>
                  <a:pt x="764" y="776"/>
                </a:lnTo>
                <a:lnTo>
                  <a:pt x="754" y="780"/>
                </a:lnTo>
                <a:lnTo>
                  <a:pt x="744" y="786"/>
                </a:lnTo>
                <a:lnTo>
                  <a:pt x="734" y="794"/>
                </a:lnTo>
                <a:lnTo>
                  <a:pt x="726" y="804"/>
                </a:lnTo>
                <a:lnTo>
                  <a:pt x="718" y="814"/>
                </a:lnTo>
                <a:lnTo>
                  <a:pt x="712" y="824"/>
                </a:lnTo>
                <a:lnTo>
                  <a:pt x="708" y="836"/>
                </a:lnTo>
                <a:lnTo>
                  <a:pt x="708" y="836"/>
                </a:lnTo>
                <a:lnTo>
                  <a:pt x="706" y="848"/>
                </a:lnTo>
                <a:lnTo>
                  <a:pt x="704" y="858"/>
                </a:lnTo>
                <a:lnTo>
                  <a:pt x="704" y="868"/>
                </a:lnTo>
                <a:lnTo>
                  <a:pt x="706" y="878"/>
                </a:lnTo>
                <a:lnTo>
                  <a:pt x="710" y="886"/>
                </a:lnTo>
                <a:lnTo>
                  <a:pt x="716" y="892"/>
                </a:lnTo>
                <a:lnTo>
                  <a:pt x="724" y="896"/>
                </a:lnTo>
                <a:lnTo>
                  <a:pt x="734" y="898"/>
                </a:lnTo>
                <a:lnTo>
                  <a:pt x="734" y="898"/>
                </a:lnTo>
                <a:lnTo>
                  <a:pt x="746" y="896"/>
                </a:lnTo>
                <a:lnTo>
                  <a:pt x="756" y="894"/>
                </a:lnTo>
                <a:lnTo>
                  <a:pt x="764" y="888"/>
                </a:lnTo>
                <a:lnTo>
                  <a:pt x="774" y="880"/>
                </a:lnTo>
                <a:lnTo>
                  <a:pt x="776" y="880"/>
                </a:lnTo>
                <a:lnTo>
                  <a:pt x="770" y="896"/>
                </a:lnTo>
                <a:lnTo>
                  <a:pt x="822" y="896"/>
                </a:lnTo>
                <a:close/>
                <a:moveTo>
                  <a:pt x="766" y="862"/>
                </a:moveTo>
                <a:lnTo>
                  <a:pt x="766" y="862"/>
                </a:lnTo>
                <a:lnTo>
                  <a:pt x="758" y="860"/>
                </a:lnTo>
                <a:lnTo>
                  <a:pt x="754" y="856"/>
                </a:lnTo>
                <a:lnTo>
                  <a:pt x="752" y="848"/>
                </a:lnTo>
                <a:lnTo>
                  <a:pt x="754" y="838"/>
                </a:lnTo>
                <a:lnTo>
                  <a:pt x="754" y="838"/>
                </a:lnTo>
                <a:lnTo>
                  <a:pt x="758" y="830"/>
                </a:lnTo>
                <a:lnTo>
                  <a:pt x="764" y="824"/>
                </a:lnTo>
                <a:lnTo>
                  <a:pt x="772" y="818"/>
                </a:lnTo>
                <a:lnTo>
                  <a:pt x="780" y="818"/>
                </a:lnTo>
                <a:lnTo>
                  <a:pt x="780" y="818"/>
                </a:lnTo>
                <a:lnTo>
                  <a:pt x="788" y="818"/>
                </a:lnTo>
                <a:lnTo>
                  <a:pt x="792" y="824"/>
                </a:lnTo>
                <a:lnTo>
                  <a:pt x="794" y="830"/>
                </a:lnTo>
                <a:lnTo>
                  <a:pt x="792" y="838"/>
                </a:lnTo>
                <a:lnTo>
                  <a:pt x="792" y="838"/>
                </a:lnTo>
                <a:lnTo>
                  <a:pt x="788" y="848"/>
                </a:lnTo>
                <a:lnTo>
                  <a:pt x="782" y="854"/>
                </a:lnTo>
                <a:lnTo>
                  <a:pt x="774" y="860"/>
                </a:lnTo>
                <a:lnTo>
                  <a:pt x="766" y="862"/>
                </a:lnTo>
                <a:lnTo>
                  <a:pt x="766" y="862"/>
                </a:lnTo>
                <a:close/>
                <a:moveTo>
                  <a:pt x="1120" y="776"/>
                </a:moveTo>
                <a:lnTo>
                  <a:pt x="1114" y="794"/>
                </a:lnTo>
                <a:lnTo>
                  <a:pt x="1114" y="794"/>
                </a:lnTo>
                <a:lnTo>
                  <a:pt x="1114" y="794"/>
                </a:lnTo>
                <a:lnTo>
                  <a:pt x="1110" y="786"/>
                </a:lnTo>
                <a:lnTo>
                  <a:pt x="1104" y="778"/>
                </a:lnTo>
                <a:lnTo>
                  <a:pt x="1098" y="776"/>
                </a:lnTo>
                <a:lnTo>
                  <a:pt x="1088" y="774"/>
                </a:lnTo>
                <a:lnTo>
                  <a:pt x="1088" y="774"/>
                </a:lnTo>
                <a:lnTo>
                  <a:pt x="1076" y="776"/>
                </a:lnTo>
                <a:lnTo>
                  <a:pt x="1066" y="780"/>
                </a:lnTo>
                <a:lnTo>
                  <a:pt x="1056" y="786"/>
                </a:lnTo>
                <a:lnTo>
                  <a:pt x="1046" y="794"/>
                </a:lnTo>
                <a:lnTo>
                  <a:pt x="1038" y="802"/>
                </a:lnTo>
                <a:lnTo>
                  <a:pt x="1030" y="814"/>
                </a:lnTo>
                <a:lnTo>
                  <a:pt x="1024" y="824"/>
                </a:lnTo>
                <a:lnTo>
                  <a:pt x="1020" y="836"/>
                </a:lnTo>
                <a:lnTo>
                  <a:pt x="1020" y="836"/>
                </a:lnTo>
                <a:lnTo>
                  <a:pt x="1018" y="846"/>
                </a:lnTo>
                <a:lnTo>
                  <a:pt x="1016" y="858"/>
                </a:lnTo>
                <a:lnTo>
                  <a:pt x="1016" y="868"/>
                </a:lnTo>
                <a:lnTo>
                  <a:pt x="1018" y="878"/>
                </a:lnTo>
                <a:lnTo>
                  <a:pt x="1022" y="886"/>
                </a:lnTo>
                <a:lnTo>
                  <a:pt x="1028" y="892"/>
                </a:lnTo>
                <a:lnTo>
                  <a:pt x="1038" y="896"/>
                </a:lnTo>
                <a:lnTo>
                  <a:pt x="1048" y="898"/>
                </a:lnTo>
                <a:lnTo>
                  <a:pt x="1048" y="898"/>
                </a:lnTo>
                <a:lnTo>
                  <a:pt x="1058" y="896"/>
                </a:lnTo>
                <a:lnTo>
                  <a:pt x="1068" y="894"/>
                </a:lnTo>
                <a:lnTo>
                  <a:pt x="1078" y="888"/>
                </a:lnTo>
                <a:lnTo>
                  <a:pt x="1086" y="878"/>
                </a:lnTo>
                <a:lnTo>
                  <a:pt x="1088" y="878"/>
                </a:lnTo>
                <a:lnTo>
                  <a:pt x="1082" y="890"/>
                </a:lnTo>
                <a:lnTo>
                  <a:pt x="1082" y="890"/>
                </a:lnTo>
                <a:lnTo>
                  <a:pt x="1078" y="902"/>
                </a:lnTo>
                <a:lnTo>
                  <a:pt x="1070" y="910"/>
                </a:lnTo>
                <a:lnTo>
                  <a:pt x="1060" y="914"/>
                </a:lnTo>
                <a:lnTo>
                  <a:pt x="1050" y="916"/>
                </a:lnTo>
                <a:lnTo>
                  <a:pt x="1050" y="916"/>
                </a:lnTo>
                <a:lnTo>
                  <a:pt x="1040" y="916"/>
                </a:lnTo>
                <a:lnTo>
                  <a:pt x="1030" y="912"/>
                </a:lnTo>
                <a:lnTo>
                  <a:pt x="1022" y="908"/>
                </a:lnTo>
                <a:lnTo>
                  <a:pt x="1016" y="902"/>
                </a:lnTo>
                <a:lnTo>
                  <a:pt x="990" y="942"/>
                </a:lnTo>
                <a:lnTo>
                  <a:pt x="996" y="944"/>
                </a:lnTo>
                <a:lnTo>
                  <a:pt x="996" y="944"/>
                </a:lnTo>
                <a:lnTo>
                  <a:pt x="1006" y="948"/>
                </a:lnTo>
                <a:lnTo>
                  <a:pt x="1016" y="952"/>
                </a:lnTo>
                <a:lnTo>
                  <a:pt x="1028" y="954"/>
                </a:lnTo>
                <a:lnTo>
                  <a:pt x="1040" y="954"/>
                </a:lnTo>
                <a:lnTo>
                  <a:pt x="1040" y="954"/>
                </a:lnTo>
                <a:lnTo>
                  <a:pt x="1054" y="954"/>
                </a:lnTo>
                <a:lnTo>
                  <a:pt x="1070" y="950"/>
                </a:lnTo>
                <a:lnTo>
                  <a:pt x="1084" y="946"/>
                </a:lnTo>
                <a:lnTo>
                  <a:pt x="1096" y="938"/>
                </a:lnTo>
                <a:lnTo>
                  <a:pt x="1108" y="930"/>
                </a:lnTo>
                <a:lnTo>
                  <a:pt x="1120" y="918"/>
                </a:lnTo>
                <a:lnTo>
                  <a:pt x="1128" y="906"/>
                </a:lnTo>
                <a:lnTo>
                  <a:pt x="1136" y="890"/>
                </a:lnTo>
                <a:lnTo>
                  <a:pt x="1172" y="776"/>
                </a:lnTo>
                <a:lnTo>
                  <a:pt x="1120" y="776"/>
                </a:lnTo>
                <a:close/>
                <a:moveTo>
                  <a:pt x="1104" y="842"/>
                </a:moveTo>
                <a:lnTo>
                  <a:pt x="1104" y="842"/>
                </a:lnTo>
                <a:lnTo>
                  <a:pt x="1100" y="850"/>
                </a:lnTo>
                <a:lnTo>
                  <a:pt x="1094" y="858"/>
                </a:lnTo>
                <a:lnTo>
                  <a:pt x="1086" y="862"/>
                </a:lnTo>
                <a:lnTo>
                  <a:pt x="1078" y="864"/>
                </a:lnTo>
                <a:lnTo>
                  <a:pt x="1078" y="864"/>
                </a:lnTo>
                <a:lnTo>
                  <a:pt x="1070" y="862"/>
                </a:lnTo>
                <a:lnTo>
                  <a:pt x="1066" y="858"/>
                </a:lnTo>
                <a:lnTo>
                  <a:pt x="1064" y="850"/>
                </a:lnTo>
                <a:lnTo>
                  <a:pt x="1066" y="842"/>
                </a:lnTo>
                <a:lnTo>
                  <a:pt x="1066" y="842"/>
                </a:lnTo>
                <a:lnTo>
                  <a:pt x="1070" y="832"/>
                </a:lnTo>
                <a:lnTo>
                  <a:pt x="1076" y="826"/>
                </a:lnTo>
                <a:lnTo>
                  <a:pt x="1084" y="820"/>
                </a:lnTo>
                <a:lnTo>
                  <a:pt x="1092" y="820"/>
                </a:lnTo>
                <a:lnTo>
                  <a:pt x="1092" y="820"/>
                </a:lnTo>
                <a:lnTo>
                  <a:pt x="1100" y="820"/>
                </a:lnTo>
                <a:lnTo>
                  <a:pt x="1104" y="826"/>
                </a:lnTo>
                <a:lnTo>
                  <a:pt x="1106" y="834"/>
                </a:lnTo>
                <a:lnTo>
                  <a:pt x="1104" y="842"/>
                </a:lnTo>
                <a:lnTo>
                  <a:pt x="1104" y="842"/>
                </a:lnTo>
                <a:close/>
                <a:moveTo>
                  <a:pt x="154" y="886"/>
                </a:moveTo>
                <a:lnTo>
                  <a:pt x="154" y="886"/>
                </a:lnTo>
                <a:lnTo>
                  <a:pt x="162" y="876"/>
                </a:lnTo>
                <a:lnTo>
                  <a:pt x="168" y="866"/>
                </a:lnTo>
                <a:lnTo>
                  <a:pt x="174" y="858"/>
                </a:lnTo>
                <a:lnTo>
                  <a:pt x="174" y="858"/>
                </a:lnTo>
                <a:lnTo>
                  <a:pt x="186" y="830"/>
                </a:lnTo>
                <a:lnTo>
                  <a:pt x="196" y="802"/>
                </a:lnTo>
                <a:lnTo>
                  <a:pt x="210" y="746"/>
                </a:lnTo>
                <a:lnTo>
                  <a:pt x="210" y="746"/>
                </a:lnTo>
                <a:lnTo>
                  <a:pt x="210" y="746"/>
                </a:lnTo>
                <a:lnTo>
                  <a:pt x="210" y="744"/>
                </a:lnTo>
                <a:lnTo>
                  <a:pt x="210" y="742"/>
                </a:lnTo>
                <a:lnTo>
                  <a:pt x="208" y="740"/>
                </a:lnTo>
                <a:lnTo>
                  <a:pt x="208" y="740"/>
                </a:lnTo>
                <a:lnTo>
                  <a:pt x="210" y="738"/>
                </a:lnTo>
                <a:lnTo>
                  <a:pt x="210" y="734"/>
                </a:lnTo>
                <a:lnTo>
                  <a:pt x="208" y="732"/>
                </a:lnTo>
                <a:lnTo>
                  <a:pt x="208" y="728"/>
                </a:lnTo>
                <a:lnTo>
                  <a:pt x="208" y="728"/>
                </a:lnTo>
                <a:lnTo>
                  <a:pt x="206" y="728"/>
                </a:lnTo>
                <a:lnTo>
                  <a:pt x="204" y="726"/>
                </a:lnTo>
                <a:lnTo>
                  <a:pt x="204" y="726"/>
                </a:lnTo>
                <a:lnTo>
                  <a:pt x="204" y="726"/>
                </a:lnTo>
                <a:lnTo>
                  <a:pt x="202" y="722"/>
                </a:lnTo>
                <a:lnTo>
                  <a:pt x="196" y="718"/>
                </a:lnTo>
                <a:lnTo>
                  <a:pt x="196" y="718"/>
                </a:lnTo>
                <a:lnTo>
                  <a:pt x="186" y="716"/>
                </a:lnTo>
                <a:lnTo>
                  <a:pt x="180" y="714"/>
                </a:lnTo>
                <a:lnTo>
                  <a:pt x="180" y="714"/>
                </a:lnTo>
                <a:lnTo>
                  <a:pt x="174" y="714"/>
                </a:lnTo>
                <a:lnTo>
                  <a:pt x="170" y="712"/>
                </a:lnTo>
                <a:lnTo>
                  <a:pt x="168" y="710"/>
                </a:lnTo>
                <a:lnTo>
                  <a:pt x="168" y="710"/>
                </a:lnTo>
                <a:lnTo>
                  <a:pt x="166" y="710"/>
                </a:lnTo>
                <a:lnTo>
                  <a:pt x="162" y="710"/>
                </a:lnTo>
                <a:lnTo>
                  <a:pt x="152" y="708"/>
                </a:lnTo>
                <a:lnTo>
                  <a:pt x="152" y="708"/>
                </a:lnTo>
                <a:lnTo>
                  <a:pt x="148" y="710"/>
                </a:lnTo>
                <a:lnTo>
                  <a:pt x="146" y="710"/>
                </a:lnTo>
                <a:lnTo>
                  <a:pt x="142" y="708"/>
                </a:lnTo>
                <a:lnTo>
                  <a:pt x="138" y="710"/>
                </a:lnTo>
                <a:lnTo>
                  <a:pt x="138" y="710"/>
                </a:lnTo>
                <a:lnTo>
                  <a:pt x="128" y="710"/>
                </a:lnTo>
                <a:lnTo>
                  <a:pt x="116" y="712"/>
                </a:lnTo>
                <a:lnTo>
                  <a:pt x="106" y="714"/>
                </a:lnTo>
                <a:lnTo>
                  <a:pt x="104" y="716"/>
                </a:lnTo>
                <a:lnTo>
                  <a:pt x="102" y="716"/>
                </a:lnTo>
                <a:lnTo>
                  <a:pt x="102" y="716"/>
                </a:lnTo>
                <a:lnTo>
                  <a:pt x="106" y="718"/>
                </a:lnTo>
                <a:lnTo>
                  <a:pt x="110" y="718"/>
                </a:lnTo>
                <a:lnTo>
                  <a:pt x="114" y="720"/>
                </a:lnTo>
                <a:lnTo>
                  <a:pt x="120" y="722"/>
                </a:lnTo>
                <a:lnTo>
                  <a:pt x="120" y="722"/>
                </a:lnTo>
                <a:lnTo>
                  <a:pt x="122" y="726"/>
                </a:lnTo>
                <a:lnTo>
                  <a:pt x="122" y="734"/>
                </a:lnTo>
                <a:lnTo>
                  <a:pt x="122" y="760"/>
                </a:lnTo>
                <a:lnTo>
                  <a:pt x="116" y="794"/>
                </a:lnTo>
                <a:lnTo>
                  <a:pt x="116" y="794"/>
                </a:lnTo>
                <a:lnTo>
                  <a:pt x="116" y="808"/>
                </a:lnTo>
                <a:lnTo>
                  <a:pt x="112" y="822"/>
                </a:lnTo>
                <a:lnTo>
                  <a:pt x="102" y="850"/>
                </a:lnTo>
                <a:lnTo>
                  <a:pt x="90" y="874"/>
                </a:lnTo>
                <a:lnTo>
                  <a:pt x="84" y="886"/>
                </a:lnTo>
                <a:lnTo>
                  <a:pt x="84" y="886"/>
                </a:lnTo>
                <a:lnTo>
                  <a:pt x="76" y="898"/>
                </a:lnTo>
                <a:lnTo>
                  <a:pt x="70" y="904"/>
                </a:lnTo>
                <a:lnTo>
                  <a:pt x="68" y="908"/>
                </a:lnTo>
                <a:lnTo>
                  <a:pt x="68" y="908"/>
                </a:lnTo>
                <a:lnTo>
                  <a:pt x="62" y="916"/>
                </a:lnTo>
                <a:lnTo>
                  <a:pt x="54" y="922"/>
                </a:lnTo>
                <a:lnTo>
                  <a:pt x="54" y="922"/>
                </a:lnTo>
                <a:lnTo>
                  <a:pt x="38" y="932"/>
                </a:lnTo>
                <a:lnTo>
                  <a:pt x="22" y="944"/>
                </a:lnTo>
                <a:lnTo>
                  <a:pt x="20" y="944"/>
                </a:lnTo>
                <a:lnTo>
                  <a:pt x="20" y="944"/>
                </a:lnTo>
                <a:lnTo>
                  <a:pt x="10" y="950"/>
                </a:lnTo>
                <a:lnTo>
                  <a:pt x="0" y="956"/>
                </a:lnTo>
                <a:lnTo>
                  <a:pt x="0" y="956"/>
                </a:lnTo>
                <a:lnTo>
                  <a:pt x="12" y="954"/>
                </a:lnTo>
                <a:lnTo>
                  <a:pt x="24" y="950"/>
                </a:lnTo>
                <a:lnTo>
                  <a:pt x="48" y="942"/>
                </a:lnTo>
                <a:lnTo>
                  <a:pt x="48" y="942"/>
                </a:lnTo>
                <a:lnTo>
                  <a:pt x="56" y="938"/>
                </a:lnTo>
                <a:lnTo>
                  <a:pt x="62" y="938"/>
                </a:lnTo>
                <a:lnTo>
                  <a:pt x="68" y="934"/>
                </a:lnTo>
                <a:lnTo>
                  <a:pt x="68" y="934"/>
                </a:lnTo>
                <a:lnTo>
                  <a:pt x="96" y="922"/>
                </a:lnTo>
                <a:lnTo>
                  <a:pt x="96" y="922"/>
                </a:lnTo>
                <a:lnTo>
                  <a:pt x="104" y="916"/>
                </a:lnTo>
                <a:lnTo>
                  <a:pt x="114" y="912"/>
                </a:lnTo>
                <a:lnTo>
                  <a:pt x="114" y="912"/>
                </a:lnTo>
                <a:lnTo>
                  <a:pt x="118" y="910"/>
                </a:lnTo>
                <a:lnTo>
                  <a:pt x="122" y="908"/>
                </a:lnTo>
                <a:lnTo>
                  <a:pt x="124" y="906"/>
                </a:lnTo>
                <a:lnTo>
                  <a:pt x="128" y="904"/>
                </a:lnTo>
                <a:lnTo>
                  <a:pt x="128" y="904"/>
                </a:lnTo>
                <a:lnTo>
                  <a:pt x="154" y="886"/>
                </a:lnTo>
                <a:lnTo>
                  <a:pt x="154" y="886"/>
                </a:lnTo>
                <a:close/>
                <a:moveTo>
                  <a:pt x="702" y="776"/>
                </a:moveTo>
                <a:lnTo>
                  <a:pt x="648" y="776"/>
                </a:lnTo>
                <a:lnTo>
                  <a:pt x="610" y="896"/>
                </a:lnTo>
                <a:lnTo>
                  <a:pt x="662" y="896"/>
                </a:lnTo>
                <a:lnTo>
                  <a:pt x="702" y="776"/>
                </a:lnTo>
                <a:close/>
                <a:moveTo>
                  <a:pt x="716" y="740"/>
                </a:moveTo>
                <a:lnTo>
                  <a:pt x="716" y="740"/>
                </a:lnTo>
                <a:lnTo>
                  <a:pt x="718" y="734"/>
                </a:lnTo>
                <a:lnTo>
                  <a:pt x="718" y="728"/>
                </a:lnTo>
                <a:lnTo>
                  <a:pt x="716" y="724"/>
                </a:lnTo>
                <a:lnTo>
                  <a:pt x="714" y="720"/>
                </a:lnTo>
                <a:lnTo>
                  <a:pt x="710" y="716"/>
                </a:lnTo>
                <a:lnTo>
                  <a:pt x="706" y="714"/>
                </a:lnTo>
                <a:lnTo>
                  <a:pt x="696" y="712"/>
                </a:lnTo>
                <a:lnTo>
                  <a:pt x="696" y="712"/>
                </a:lnTo>
                <a:lnTo>
                  <a:pt x="682" y="714"/>
                </a:lnTo>
                <a:lnTo>
                  <a:pt x="672" y="720"/>
                </a:lnTo>
                <a:lnTo>
                  <a:pt x="662" y="728"/>
                </a:lnTo>
                <a:lnTo>
                  <a:pt x="656" y="740"/>
                </a:lnTo>
                <a:lnTo>
                  <a:pt x="656" y="740"/>
                </a:lnTo>
                <a:lnTo>
                  <a:pt x="656" y="746"/>
                </a:lnTo>
                <a:lnTo>
                  <a:pt x="654" y="752"/>
                </a:lnTo>
                <a:lnTo>
                  <a:pt x="656" y="758"/>
                </a:lnTo>
                <a:lnTo>
                  <a:pt x="658" y="762"/>
                </a:lnTo>
                <a:lnTo>
                  <a:pt x="662" y="764"/>
                </a:lnTo>
                <a:lnTo>
                  <a:pt x="666" y="766"/>
                </a:lnTo>
                <a:lnTo>
                  <a:pt x="678" y="768"/>
                </a:lnTo>
                <a:lnTo>
                  <a:pt x="678" y="768"/>
                </a:lnTo>
                <a:lnTo>
                  <a:pt x="688" y="766"/>
                </a:lnTo>
                <a:lnTo>
                  <a:pt x="700" y="762"/>
                </a:lnTo>
                <a:lnTo>
                  <a:pt x="710" y="752"/>
                </a:lnTo>
                <a:lnTo>
                  <a:pt x="712" y="746"/>
                </a:lnTo>
                <a:lnTo>
                  <a:pt x="716" y="740"/>
                </a:lnTo>
                <a:lnTo>
                  <a:pt x="716" y="740"/>
                </a:lnTo>
                <a:close/>
                <a:moveTo>
                  <a:pt x="482" y="934"/>
                </a:moveTo>
                <a:lnTo>
                  <a:pt x="482" y="934"/>
                </a:lnTo>
                <a:lnTo>
                  <a:pt x="510" y="922"/>
                </a:lnTo>
                <a:lnTo>
                  <a:pt x="510" y="922"/>
                </a:lnTo>
                <a:lnTo>
                  <a:pt x="518" y="916"/>
                </a:lnTo>
                <a:lnTo>
                  <a:pt x="528" y="912"/>
                </a:lnTo>
                <a:lnTo>
                  <a:pt x="528" y="912"/>
                </a:lnTo>
                <a:lnTo>
                  <a:pt x="534" y="910"/>
                </a:lnTo>
                <a:lnTo>
                  <a:pt x="536" y="908"/>
                </a:lnTo>
                <a:lnTo>
                  <a:pt x="538" y="906"/>
                </a:lnTo>
                <a:lnTo>
                  <a:pt x="542" y="904"/>
                </a:lnTo>
                <a:lnTo>
                  <a:pt x="542" y="904"/>
                </a:lnTo>
                <a:lnTo>
                  <a:pt x="568" y="886"/>
                </a:lnTo>
                <a:lnTo>
                  <a:pt x="568" y="886"/>
                </a:lnTo>
                <a:lnTo>
                  <a:pt x="576" y="876"/>
                </a:lnTo>
                <a:lnTo>
                  <a:pt x="582" y="866"/>
                </a:lnTo>
                <a:lnTo>
                  <a:pt x="588" y="858"/>
                </a:lnTo>
                <a:lnTo>
                  <a:pt x="588" y="858"/>
                </a:lnTo>
                <a:lnTo>
                  <a:pt x="600" y="830"/>
                </a:lnTo>
                <a:lnTo>
                  <a:pt x="610" y="802"/>
                </a:lnTo>
                <a:lnTo>
                  <a:pt x="624" y="746"/>
                </a:lnTo>
                <a:lnTo>
                  <a:pt x="624" y="746"/>
                </a:lnTo>
                <a:lnTo>
                  <a:pt x="624" y="744"/>
                </a:lnTo>
                <a:lnTo>
                  <a:pt x="624" y="742"/>
                </a:lnTo>
                <a:lnTo>
                  <a:pt x="622" y="740"/>
                </a:lnTo>
                <a:lnTo>
                  <a:pt x="622" y="740"/>
                </a:lnTo>
                <a:lnTo>
                  <a:pt x="624" y="738"/>
                </a:lnTo>
                <a:lnTo>
                  <a:pt x="624" y="734"/>
                </a:lnTo>
                <a:lnTo>
                  <a:pt x="622" y="732"/>
                </a:lnTo>
                <a:lnTo>
                  <a:pt x="622" y="728"/>
                </a:lnTo>
                <a:lnTo>
                  <a:pt x="622" y="728"/>
                </a:lnTo>
                <a:lnTo>
                  <a:pt x="620" y="728"/>
                </a:lnTo>
                <a:lnTo>
                  <a:pt x="620" y="726"/>
                </a:lnTo>
                <a:lnTo>
                  <a:pt x="620" y="726"/>
                </a:lnTo>
                <a:lnTo>
                  <a:pt x="620" y="726"/>
                </a:lnTo>
                <a:lnTo>
                  <a:pt x="616" y="722"/>
                </a:lnTo>
                <a:lnTo>
                  <a:pt x="610" y="718"/>
                </a:lnTo>
                <a:lnTo>
                  <a:pt x="610" y="718"/>
                </a:lnTo>
                <a:lnTo>
                  <a:pt x="600" y="716"/>
                </a:lnTo>
                <a:lnTo>
                  <a:pt x="594" y="714"/>
                </a:lnTo>
                <a:lnTo>
                  <a:pt x="594" y="714"/>
                </a:lnTo>
                <a:lnTo>
                  <a:pt x="588" y="714"/>
                </a:lnTo>
                <a:lnTo>
                  <a:pt x="584" y="712"/>
                </a:lnTo>
                <a:lnTo>
                  <a:pt x="584" y="710"/>
                </a:lnTo>
                <a:lnTo>
                  <a:pt x="584" y="710"/>
                </a:lnTo>
                <a:lnTo>
                  <a:pt x="580" y="710"/>
                </a:lnTo>
                <a:lnTo>
                  <a:pt x="576" y="710"/>
                </a:lnTo>
                <a:lnTo>
                  <a:pt x="566" y="708"/>
                </a:lnTo>
                <a:lnTo>
                  <a:pt x="566" y="708"/>
                </a:lnTo>
                <a:lnTo>
                  <a:pt x="562" y="710"/>
                </a:lnTo>
                <a:lnTo>
                  <a:pt x="560" y="710"/>
                </a:lnTo>
                <a:lnTo>
                  <a:pt x="556" y="708"/>
                </a:lnTo>
                <a:lnTo>
                  <a:pt x="552" y="710"/>
                </a:lnTo>
                <a:lnTo>
                  <a:pt x="552" y="710"/>
                </a:lnTo>
                <a:lnTo>
                  <a:pt x="542" y="710"/>
                </a:lnTo>
                <a:lnTo>
                  <a:pt x="530" y="712"/>
                </a:lnTo>
                <a:lnTo>
                  <a:pt x="520" y="714"/>
                </a:lnTo>
                <a:lnTo>
                  <a:pt x="518" y="716"/>
                </a:lnTo>
                <a:lnTo>
                  <a:pt x="518" y="716"/>
                </a:lnTo>
                <a:lnTo>
                  <a:pt x="518" y="716"/>
                </a:lnTo>
                <a:lnTo>
                  <a:pt x="520" y="718"/>
                </a:lnTo>
                <a:lnTo>
                  <a:pt x="524" y="718"/>
                </a:lnTo>
                <a:lnTo>
                  <a:pt x="528" y="720"/>
                </a:lnTo>
                <a:lnTo>
                  <a:pt x="534" y="722"/>
                </a:lnTo>
                <a:lnTo>
                  <a:pt x="534" y="722"/>
                </a:lnTo>
                <a:lnTo>
                  <a:pt x="536" y="726"/>
                </a:lnTo>
                <a:lnTo>
                  <a:pt x="538" y="734"/>
                </a:lnTo>
                <a:lnTo>
                  <a:pt x="536" y="760"/>
                </a:lnTo>
                <a:lnTo>
                  <a:pt x="530" y="794"/>
                </a:lnTo>
                <a:lnTo>
                  <a:pt x="530" y="794"/>
                </a:lnTo>
                <a:lnTo>
                  <a:pt x="530" y="808"/>
                </a:lnTo>
                <a:lnTo>
                  <a:pt x="526" y="822"/>
                </a:lnTo>
                <a:lnTo>
                  <a:pt x="516" y="850"/>
                </a:lnTo>
                <a:lnTo>
                  <a:pt x="506" y="874"/>
                </a:lnTo>
                <a:lnTo>
                  <a:pt x="498" y="886"/>
                </a:lnTo>
                <a:lnTo>
                  <a:pt x="498" y="886"/>
                </a:lnTo>
                <a:lnTo>
                  <a:pt x="490" y="898"/>
                </a:lnTo>
                <a:lnTo>
                  <a:pt x="486" y="904"/>
                </a:lnTo>
                <a:lnTo>
                  <a:pt x="482" y="908"/>
                </a:lnTo>
                <a:lnTo>
                  <a:pt x="482" y="908"/>
                </a:lnTo>
                <a:lnTo>
                  <a:pt x="476" y="916"/>
                </a:lnTo>
                <a:lnTo>
                  <a:pt x="468" y="922"/>
                </a:lnTo>
                <a:lnTo>
                  <a:pt x="468" y="922"/>
                </a:lnTo>
                <a:lnTo>
                  <a:pt x="452" y="932"/>
                </a:lnTo>
                <a:lnTo>
                  <a:pt x="438" y="944"/>
                </a:lnTo>
                <a:lnTo>
                  <a:pt x="434" y="944"/>
                </a:lnTo>
                <a:lnTo>
                  <a:pt x="434" y="944"/>
                </a:lnTo>
                <a:lnTo>
                  <a:pt x="426" y="950"/>
                </a:lnTo>
                <a:lnTo>
                  <a:pt x="414" y="956"/>
                </a:lnTo>
                <a:lnTo>
                  <a:pt x="414" y="956"/>
                </a:lnTo>
                <a:lnTo>
                  <a:pt x="426" y="954"/>
                </a:lnTo>
                <a:lnTo>
                  <a:pt x="438" y="950"/>
                </a:lnTo>
                <a:lnTo>
                  <a:pt x="462" y="942"/>
                </a:lnTo>
                <a:lnTo>
                  <a:pt x="462" y="942"/>
                </a:lnTo>
                <a:lnTo>
                  <a:pt x="470" y="938"/>
                </a:lnTo>
                <a:lnTo>
                  <a:pt x="476" y="938"/>
                </a:lnTo>
                <a:lnTo>
                  <a:pt x="482" y="934"/>
                </a:lnTo>
                <a:lnTo>
                  <a:pt x="482" y="934"/>
                </a:lnTo>
                <a:close/>
                <a:moveTo>
                  <a:pt x="734" y="366"/>
                </a:moveTo>
                <a:lnTo>
                  <a:pt x="734" y="366"/>
                </a:lnTo>
                <a:lnTo>
                  <a:pt x="738" y="378"/>
                </a:lnTo>
                <a:lnTo>
                  <a:pt x="742" y="392"/>
                </a:lnTo>
                <a:lnTo>
                  <a:pt x="742" y="404"/>
                </a:lnTo>
                <a:lnTo>
                  <a:pt x="742" y="418"/>
                </a:lnTo>
                <a:lnTo>
                  <a:pt x="738" y="430"/>
                </a:lnTo>
                <a:lnTo>
                  <a:pt x="732" y="442"/>
                </a:lnTo>
                <a:lnTo>
                  <a:pt x="722" y="452"/>
                </a:lnTo>
                <a:lnTo>
                  <a:pt x="710" y="458"/>
                </a:lnTo>
                <a:lnTo>
                  <a:pt x="710" y="458"/>
                </a:lnTo>
                <a:lnTo>
                  <a:pt x="698" y="462"/>
                </a:lnTo>
                <a:lnTo>
                  <a:pt x="684" y="464"/>
                </a:lnTo>
                <a:lnTo>
                  <a:pt x="670" y="466"/>
                </a:lnTo>
                <a:lnTo>
                  <a:pt x="654" y="466"/>
                </a:lnTo>
                <a:lnTo>
                  <a:pt x="628" y="462"/>
                </a:lnTo>
                <a:lnTo>
                  <a:pt x="608" y="458"/>
                </a:lnTo>
                <a:lnTo>
                  <a:pt x="606" y="460"/>
                </a:lnTo>
                <a:lnTo>
                  <a:pt x="608" y="462"/>
                </a:lnTo>
                <a:lnTo>
                  <a:pt x="608" y="462"/>
                </a:lnTo>
                <a:lnTo>
                  <a:pt x="622" y="470"/>
                </a:lnTo>
                <a:lnTo>
                  <a:pt x="640" y="478"/>
                </a:lnTo>
                <a:lnTo>
                  <a:pt x="662" y="486"/>
                </a:lnTo>
                <a:lnTo>
                  <a:pt x="686" y="492"/>
                </a:lnTo>
                <a:lnTo>
                  <a:pt x="714" y="498"/>
                </a:lnTo>
                <a:lnTo>
                  <a:pt x="742" y="498"/>
                </a:lnTo>
                <a:lnTo>
                  <a:pt x="770" y="496"/>
                </a:lnTo>
                <a:lnTo>
                  <a:pt x="786" y="494"/>
                </a:lnTo>
                <a:lnTo>
                  <a:pt x="800" y="490"/>
                </a:lnTo>
                <a:lnTo>
                  <a:pt x="800" y="490"/>
                </a:lnTo>
                <a:lnTo>
                  <a:pt x="812" y="486"/>
                </a:lnTo>
                <a:lnTo>
                  <a:pt x="822" y="480"/>
                </a:lnTo>
                <a:lnTo>
                  <a:pt x="830" y="474"/>
                </a:lnTo>
                <a:lnTo>
                  <a:pt x="838" y="468"/>
                </a:lnTo>
                <a:lnTo>
                  <a:pt x="844" y="460"/>
                </a:lnTo>
                <a:lnTo>
                  <a:pt x="850" y="452"/>
                </a:lnTo>
                <a:lnTo>
                  <a:pt x="858" y="432"/>
                </a:lnTo>
                <a:lnTo>
                  <a:pt x="862" y="414"/>
                </a:lnTo>
                <a:lnTo>
                  <a:pt x="864" y="394"/>
                </a:lnTo>
                <a:lnTo>
                  <a:pt x="862" y="376"/>
                </a:lnTo>
                <a:lnTo>
                  <a:pt x="858" y="360"/>
                </a:lnTo>
                <a:lnTo>
                  <a:pt x="858" y="360"/>
                </a:lnTo>
                <a:lnTo>
                  <a:pt x="842" y="320"/>
                </a:lnTo>
                <a:lnTo>
                  <a:pt x="824" y="282"/>
                </a:lnTo>
                <a:lnTo>
                  <a:pt x="792" y="216"/>
                </a:lnTo>
                <a:lnTo>
                  <a:pt x="766" y="170"/>
                </a:lnTo>
                <a:lnTo>
                  <a:pt x="754" y="148"/>
                </a:lnTo>
                <a:lnTo>
                  <a:pt x="754" y="148"/>
                </a:lnTo>
                <a:lnTo>
                  <a:pt x="750" y="140"/>
                </a:lnTo>
                <a:lnTo>
                  <a:pt x="750" y="134"/>
                </a:lnTo>
                <a:lnTo>
                  <a:pt x="752" y="128"/>
                </a:lnTo>
                <a:lnTo>
                  <a:pt x="756" y="124"/>
                </a:lnTo>
                <a:lnTo>
                  <a:pt x="760" y="120"/>
                </a:lnTo>
                <a:lnTo>
                  <a:pt x="754" y="118"/>
                </a:lnTo>
                <a:lnTo>
                  <a:pt x="754" y="118"/>
                </a:lnTo>
                <a:lnTo>
                  <a:pt x="632" y="118"/>
                </a:lnTo>
                <a:lnTo>
                  <a:pt x="632" y="118"/>
                </a:lnTo>
                <a:lnTo>
                  <a:pt x="624" y="120"/>
                </a:lnTo>
                <a:lnTo>
                  <a:pt x="618" y="126"/>
                </a:lnTo>
                <a:lnTo>
                  <a:pt x="616" y="132"/>
                </a:lnTo>
                <a:lnTo>
                  <a:pt x="616" y="136"/>
                </a:lnTo>
                <a:lnTo>
                  <a:pt x="616" y="142"/>
                </a:lnTo>
                <a:lnTo>
                  <a:pt x="618" y="148"/>
                </a:lnTo>
                <a:lnTo>
                  <a:pt x="618" y="148"/>
                </a:lnTo>
                <a:lnTo>
                  <a:pt x="680" y="260"/>
                </a:lnTo>
                <a:lnTo>
                  <a:pt x="712" y="320"/>
                </a:lnTo>
                <a:lnTo>
                  <a:pt x="734" y="366"/>
                </a:lnTo>
                <a:lnTo>
                  <a:pt x="734" y="366"/>
                </a:lnTo>
                <a:close/>
                <a:moveTo>
                  <a:pt x="722" y="642"/>
                </a:moveTo>
                <a:lnTo>
                  <a:pt x="722" y="642"/>
                </a:lnTo>
                <a:lnTo>
                  <a:pt x="762" y="642"/>
                </a:lnTo>
                <a:lnTo>
                  <a:pt x="796" y="640"/>
                </a:lnTo>
                <a:lnTo>
                  <a:pt x="826" y="632"/>
                </a:lnTo>
                <a:lnTo>
                  <a:pt x="838" y="628"/>
                </a:lnTo>
                <a:lnTo>
                  <a:pt x="852" y="622"/>
                </a:lnTo>
                <a:lnTo>
                  <a:pt x="862" y="616"/>
                </a:lnTo>
                <a:lnTo>
                  <a:pt x="872" y="608"/>
                </a:lnTo>
                <a:lnTo>
                  <a:pt x="882" y="600"/>
                </a:lnTo>
                <a:lnTo>
                  <a:pt x="890" y="592"/>
                </a:lnTo>
                <a:lnTo>
                  <a:pt x="904" y="572"/>
                </a:lnTo>
                <a:lnTo>
                  <a:pt x="914" y="550"/>
                </a:lnTo>
                <a:lnTo>
                  <a:pt x="922" y="524"/>
                </a:lnTo>
                <a:lnTo>
                  <a:pt x="924" y="498"/>
                </a:lnTo>
                <a:lnTo>
                  <a:pt x="924" y="470"/>
                </a:lnTo>
                <a:lnTo>
                  <a:pt x="920" y="442"/>
                </a:lnTo>
                <a:lnTo>
                  <a:pt x="914" y="410"/>
                </a:lnTo>
                <a:lnTo>
                  <a:pt x="904" y="380"/>
                </a:lnTo>
                <a:lnTo>
                  <a:pt x="892" y="348"/>
                </a:lnTo>
                <a:lnTo>
                  <a:pt x="876" y="316"/>
                </a:lnTo>
                <a:lnTo>
                  <a:pt x="872" y="312"/>
                </a:lnTo>
                <a:lnTo>
                  <a:pt x="872" y="316"/>
                </a:lnTo>
                <a:lnTo>
                  <a:pt x="872" y="316"/>
                </a:lnTo>
                <a:lnTo>
                  <a:pt x="882" y="338"/>
                </a:lnTo>
                <a:lnTo>
                  <a:pt x="888" y="360"/>
                </a:lnTo>
                <a:lnTo>
                  <a:pt x="892" y="382"/>
                </a:lnTo>
                <a:lnTo>
                  <a:pt x="896" y="402"/>
                </a:lnTo>
                <a:lnTo>
                  <a:pt x="896" y="422"/>
                </a:lnTo>
                <a:lnTo>
                  <a:pt x="894" y="440"/>
                </a:lnTo>
                <a:lnTo>
                  <a:pt x="890" y="458"/>
                </a:lnTo>
                <a:lnTo>
                  <a:pt x="884" y="472"/>
                </a:lnTo>
                <a:lnTo>
                  <a:pt x="874" y="486"/>
                </a:lnTo>
                <a:lnTo>
                  <a:pt x="864" y="500"/>
                </a:lnTo>
                <a:lnTo>
                  <a:pt x="850" y="510"/>
                </a:lnTo>
                <a:lnTo>
                  <a:pt x="834" y="518"/>
                </a:lnTo>
                <a:lnTo>
                  <a:pt x="814" y="524"/>
                </a:lnTo>
                <a:lnTo>
                  <a:pt x="792" y="528"/>
                </a:lnTo>
                <a:lnTo>
                  <a:pt x="768" y="530"/>
                </a:lnTo>
                <a:lnTo>
                  <a:pt x="740" y="530"/>
                </a:lnTo>
                <a:lnTo>
                  <a:pt x="740" y="530"/>
                </a:lnTo>
                <a:lnTo>
                  <a:pt x="702" y="524"/>
                </a:lnTo>
                <a:lnTo>
                  <a:pt x="664" y="514"/>
                </a:lnTo>
                <a:lnTo>
                  <a:pt x="626" y="500"/>
                </a:lnTo>
                <a:lnTo>
                  <a:pt x="590" y="484"/>
                </a:lnTo>
                <a:lnTo>
                  <a:pt x="554" y="464"/>
                </a:lnTo>
                <a:lnTo>
                  <a:pt x="522" y="440"/>
                </a:lnTo>
                <a:lnTo>
                  <a:pt x="490" y="416"/>
                </a:lnTo>
                <a:lnTo>
                  <a:pt x="462" y="390"/>
                </a:lnTo>
                <a:lnTo>
                  <a:pt x="434" y="360"/>
                </a:lnTo>
                <a:lnTo>
                  <a:pt x="410" y="332"/>
                </a:lnTo>
                <a:lnTo>
                  <a:pt x="390" y="302"/>
                </a:lnTo>
                <a:lnTo>
                  <a:pt x="372" y="270"/>
                </a:lnTo>
                <a:lnTo>
                  <a:pt x="356" y="240"/>
                </a:lnTo>
                <a:lnTo>
                  <a:pt x="344" y="210"/>
                </a:lnTo>
                <a:lnTo>
                  <a:pt x="336" y="182"/>
                </a:lnTo>
                <a:lnTo>
                  <a:pt x="332" y="154"/>
                </a:lnTo>
                <a:lnTo>
                  <a:pt x="332" y="154"/>
                </a:lnTo>
                <a:lnTo>
                  <a:pt x="332" y="136"/>
                </a:lnTo>
                <a:lnTo>
                  <a:pt x="334" y="122"/>
                </a:lnTo>
                <a:lnTo>
                  <a:pt x="336" y="106"/>
                </a:lnTo>
                <a:lnTo>
                  <a:pt x="342" y="92"/>
                </a:lnTo>
                <a:lnTo>
                  <a:pt x="346" y="80"/>
                </a:lnTo>
                <a:lnTo>
                  <a:pt x="354" y="70"/>
                </a:lnTo>
                <a:lnTo>
                  <a:pt x="362" y="60"/>
                </a:lnTo>
                <a:lnTo>
                  <a:pt x="372" y="50"/>
                </a:lnTo>
                <a:lnTo>
                  <a:pt x="384" y="42"/>
                </a:lnTo>
                <a:lnTo>
                  <a:pt x="396" y="36"/>
                </a:lnTo>
                <a:lnTo>
                  <a:pt x="408" y="30"/>
                </a:lnTo>
                <a:lnTo>
                  <a:pt x="422" y="26"/>
                </a:lnTo>
                <a:lnTo>
                  <a:pt x="438" y="24"/>
                </a:lnTo>
                <a:lnTo>
                  <a:pt x="452" y="22"/>
                </a:lnTo>
                <a:lnTo>
                  <a:pt x="468" y="22"/>
                </a:lnTo>
                <a:lnTo>
                  <a:pt x="486" y="22"/>
                </a:lnTo>
                <a:lnTo>
                  <a:pt x="486" y="22"/>
                </a:lnTo>
                <a:lnTo>
                  <a:pt x="514" y="26"/>
                </a:lnTo>
                <a:lnTo>
                  <a:pt x="546" y="34"/>
                </a:lnTo>
                <a:lnTo>
                  <a:pt x="576" y="44"/>
                </a:lnTo>
                <a:lnTo>
                  <a:pt x="610" y="58"/>
                </a:lnTo>
                <a:lnTo>
                  <a:pt x="614" y="56"/>
                </a:lnTo>
                <a:lnTo>
                  <a:pt x="610" y="52"/>
                </a:lnTo>
                <a:lnTo>
                  <a:pt x="610" y="52"/>
                </a:lnTo>
                <a:lnTo>
                  <a:pt x="568" y="34"/>
                </a:lnTo>
                <a:lnTo>
                  <a:pt x="528" y="18"/>
                </a:lnTo>
                <a:lnTo>
                  <a:pt x="486" y="8"/>
                </a:lnTo>
                <a:lnTo>
                  <a:pt x="448" y="2"/>
                </a:lnTo>
                <a:lnTo>
                  <a:pt x="448" y="2"/>
                </a:lnTo>
                <a:lnTo>
                  <a:pt x="430" y="0"/>
                </a:lnTo>
                <a:lnTo>
                  <a:pt x="412" y="0"/>
                </a:lnTo>
                <a:lnTo>
                  <a:pt x="394" y="2"/>
                </a:lnTo>
                <a:lnTo>
                  <a:pt x="376" y="6"/>
                </a:lnTo>
                <a:lnTo>
                  <a:pt x="360" y="10"/>
                </a:lnTo>
                <a:lnTo>
                  <a:pt x="344" y="16"/>
                </a:lnTo>
                <a:lnTo>
                  <a:pt x="330" y="24"/>
                </a:lnTo>
                <a:lnTo>
                  <a:pt x="316" y="32"/>
                </a:lnTo>
                <a:lnTo>
                  <a:pt x="302" y="42"/>
                </a:lnTo>
                <a:lnTo>
                  <a:pt x="290" y="52"/>
                </a:lnTo>
                <a:lnTo>
                  <a:pt x="280" y="64"/>
                </a:lnTo>
                <a:lnTo>
                  <a:pt x="272" y="78"/>
                </a:lnTo>
                <a:lnTo>
                  <a:pt x="264" y="94"/>
                </a:lnTo>
                <a:lnTo>
                  <a:pt x="258" y="110"/>
                </a:lnTo>
                <a:lnTo>
                  <a:pt x="254" y="128"/>
                </a:lnTo>
                <a:lnTo>
                  <a:pt x="252" y="146"/>
                </a:lnTo>
                <a:lnTo>
                  <a:pt x="252" y="146"/>
                </a:lnTo>
                <a:lnTo>
                  <a:pt x="250" y="164"/>
                </a:lnTo>
                <a:lnTo>
                  <a:pt x="250" y="180"/>
                </a:lnTo>
                <a:lnTo>
                  <a:pt x="256" y="218"/>
                </a:lnTo>
                <a:lnTo>
                  <a:pt x="264" y="256"/>
                </a:lnTo>
                <a:lnTo>
                  <a:pt x="278" y="296"/>
                </a:lnTo>
                <a:lnTo>
                  <a:pt x="296" y="334"/>
                </a:lnTo>
                <a:lnTo>
                  <a:pt x="320" y="374"/>
                </a:lnTo>
                <a:lnTo>
                  <a:pt x="346" y="414"/>
                </a:lnTo>
                <a:lnTo>
                  <a:pt x="376" y="452"/>
                </a:lnTo>
                <a:lnTo>
                  <a:pt x="408" y="486"/>
                </a:lnTo>
                <a:lnTo>
                  <a:pt x="446" y="520"/>
                </a:lnTo>
                <a:lnTo>
                  <a:pt x="486" y="552"/>
                </a:lnTo>
                <a:lnTo>
                  <a:pt x="528" y="578"/>
                </a:lnTo>
                <a:lnTo>
                  <a:pt x="550" y="590"/>
                </a:lnTo>
                <a:lnTo>
                  <a:pt x="572" y="602"/>
                </a:lnTo>
                <a:lnTo>
                  <a:pt x="596" y="612"/>
                </a:lnTo>
                <a:lnTo>
                  <a:pt x="620" y="620"/>
                </a:lnTo>
                <a:lnTo>
                  <a:pt x="646" y="628"/>
                </a:lnTo>
                <a:lnTo>
                  <a:pt x="670" y="634"/>
                </a:lnTo>
                <a:lnTo>
                  <a:pt x="696" y="638"/>
                </a:lnTo>
                <a:lnTo>
                  <a:pt x="722" y="642"/>
                </a:lnTo>
                <a:lnTo>
                  <a:pt x="722" y="642"/>
                </a:lnTo>
                <a:close/>
                <a:moveTo>
                  <a:pt x="148" y="996"/>
                </a:moveTo>
                <a:lnTo>
                  <a:pt x="116" y="1096"/>
                </a:lnTo>
                <a:lnTo>
                  <a:pt x="142" y="1096"/>
                </a:lnTo>
                <a:lnTo>
                  <a:pt x="174" y="996"/>
                </a:lnTo>
                <a:lnTo>
                  <a:pt x="148" y="996"/>
                </a:lnTo>
                <a:close/>
                <a:moveTo>
                  <a:pt x="230" y="1026"/>
                </a:moveTo>
                <a:lnTo>
                  <a:pt x="230" y="1026"/>
                </a:lnTo>
                <a:lnTo>
                  <a:pt x="224" y="1026"/>
                </a:lnTo>
                <a:lnTo>
                  <a:pt x="216" y="1028"/>
                </a:lnTo>
                <a:lnTo>
                  <a:pt x="210" y="1032"/>
                </a:lnTo>
                <a:lnTo>
                  <a:pt x="204" y="1036"/>
                </a:lnTo>
                <a:lnTo>
                  <a:pt x="204" y="1036"/>
                </a:lnTo>
                <a:lnTo>
                  <a:pt x="208" y="1028"/>
                </a:lnTo>
                <a:lnTo>
                  <a:pt x="184" y="1028"/>
                </a:lnTo>
                <a:lnTo>
                  <a:pt x="162" y="1096"/>
                </a:lnTo>
                <a:lnTo>
                  <a:pt x="186" y="1096"/>
                </a:lnTo>
                <a:lnTo>
                  <a:pt x="196" y="1060"/>
                </a:lnTo>
                <a:lnTo>
                  <a:pt x="196" y="1060"/>
                </a:lnTo>
                <a:lnTo>
                  <a:pt x="200" y="1054"/>
                </a:lnTo>
                <a:lnTo>
                  <a:pt x="202" y="1050"/>
                </a:lnTo>
                <a:lnTo>
                  <a:pt x="208" y="1046"/>
                </a:lnTo>
                <a:lnTo>
                  <a:pt x="214" y="1044"/>
                </a:lnTo>
                <a:lnTo>
                  <a:pt x="214" y="1044"/>
                </a:lnTo>
                <a:lnTo>
                  <a:pt x="218" y="1046"/>
                </a:lnTo>
                <a:lnTo>
                  <a:pt x="220" y="1046"/>
                </a:lnTo>
                <a:lnTo>
                  <a:pt x="222" y="1052"/>
                </a:lnTo>
                <a:lnTo>
                  <a:pt x="222" y="1056"/>
                </a:lnTo>
                <a:lnTo>
                  <a:pt x="220" y="1062"/>
                </a:lnTo>
                <a:lnTo>
                  <a:pt x="208" y="1096"/>
                </a:lnTo>
                <a:lnTo>
                  <a:pt x="232" y="1096"/>
                </a:lnTo>
                <a:lnTo>
                  <a:pt x="246" y="1054"/>
                </a:lnTo>
                <a:lnTo>
                  <a:pt x="246" y="1054"/>
                </a:lnTo>
                <a:lnTo>
                  <a:pt x="248" y="1042"/>
                </a:lnTo>
                <a:lnTo>
                  <a:pt x="248" y="1034"/>
                </a:lnTo>
                <a:lnTo>
                  <a:pt x="244" y="1030"/>
                </a:lnTo>
                <a:lnTo>
                  <a:pt x="242" y="1028"/>
                </a:lnTo>
                <a:lnTo>
                  <a:pt x="236" y="1026"/>
                </a:lnTo>
                <a:lnTo>
                  <a:pt x="230" y="1026"/>
                </a:lnTo>
                <a:lnTo>
                  <a:pt x="230" y="1026"/>
                </a:lnTo>
                <a:close/>
                <a:moveTo>
                  <a:pt x="314" y="1028"/>
                </a:moveTo>
                <a:lnTo>
                  <a:pt x="300" y="1028"/>
                </a:lnTo>
                <a:lnTo>
                  <a:pt x="306" y="1008"/>
                </a:lnTo>
                <a:lnTo>
                  <a:pt x="282" y="1008"/>
                </a:lnTo>
                <a:lnTo>
                  <a:pt x="276" y="1028"/>
                </a:lnTo>
                <a:lnTo>
                  <a:pt x="268" y="1028"/>
                </a:lnTo>
                <a:lnTo>
                  <a:pt x="262" y="1048"/>
                </a:lnTo>
                <a:lnTo>
                  <a:pt x="270" y="1048"/>
                </a:lnTo>
                <a:lnTo>
                  <a:pt x="254" y="1096"/>
                </a:lnTo>
                <a:lnTo>
                  <a:pt x="278" y="1096"/>
                </a:lnTo>
                <a:lnTo>
                  <a:pt x="294" y="1048"/>
                </a:lnTo>
                <a:lnTo>
                  <a:pt x="306" y="1048"/>
                </a:lnTo>
                <a:lnTo>
                  <a:pt x="314" y="1028"/>
                </a:lnTo>
                <a:close/>
                <a:moveTo>
                  <a:pt x="356" y="1026"/>
                </a:moveTo>
                <a:lnTo>
                  <a:pt x="356" y="1026"/>
                </a:lnTo>
                <a:lnTo>
                  <a:pt x="348" y="1026"/>
                </a:lnTo>
                <a:lnTo>
                  <a:pt x="340" y="1028"/>
                </a:lnTo>
                <a:lnTo>
                  <a:pt x="334" y="1030"/>
                </a:lnTo>
                <a:lnTo>
                  <a:pt x="326" y="1036"/>
                </a:lnTo>
                <a:lnTo>
                  <a:pt x="320" y="1040"/>
                </a:lnTo>
                <a:lnTo>
                  <a:pt x="316" y="1046"/>
                </a:lnTo>
                <a:lnTo>
                  <a:pt x="310" y="1054"/>
                </a:lnTo>
                <a:lnTo>
                  <a:pt x="308" y="1062"/>
                </a:lnTo>
                <a:lnTo>
                  <a:pt x="308" y="1062"/>
                </a:lnTo>
                <a:lnTo>
                  <a:pt x="306" y="1070"/>
                </a:lnTo>
                <a:lnTo>
                  <a:pt x="306" y="1078"/>
                </a:lnTo>
                <a:lnTo>
                  <a:pt x="306" y="1084"/>
                </a:lnTo>
                <a:lnTo>
                  <a:pt x="310" y="1088"/>
                </a:lnTo>
                <a:lnTo>
                  <a:pt x="314" y="1092"/>
                </a:lnTo>
                <a:lnTo>
                  <a:pt x="320" y="1096"/>
                </a:lnTo>
                <a:lnTo>
                  <a:pt x="326" y="1098"/>
                </a:lnTo>
                <a:lnTo>
                  <a:pt x="334" y="1098"/>
                </a:lnTo>
                <a:lnTo>
                  <a:pt x="334" y="1098"/>
                </a:lnTo>
                <a:lnTo>
                  <a:pt x="346" y="1096"/>
                </a:lnTo>
                <a:lnTo>
                  <a:pt x="358" y="1092"/>
                </a:lnTo>
                <a:lnTo>
                  <a:pt x="368" y="1084"/>
                </a:lnTo>
                <a:lnTo>
                  <a:pt x="378" y="1074"/>
                </a:lnTo>
                <a:lnTo>
                  <a:pt x="354" y="1074"/>
                </a:lnTo>
                <a:lnTo>
                  <a:pt x="354" y="1074"/>
                </a:lnTo>
                <a:lnTo>
                  <a:pt x="348" y="1080"/>
                </a:lnTo>
                <a:lnTo>
                  <a:pt x="340" y="1080"/>
                </a:lnTo>
                <a:lnTo>
                  <a:pt x="340" y="1080"/>
                </a:lnTo>
                <a:lnTo>
                  <a:pt x="334" y="1080"/>
                </a:lnTo>
                <a:lnTo>
                  <a:pt x="330" y="1076"/>
                </a:lnTo>
                <a:lnTo>
                  <a:pt x="330" y="1072"/>
                </a:lnTo>
                <a:lnTo>
                  <a:pt x="330" y="1066"/>
                </a:lnTo>
                <a:lnTo>
                  <a:pt x="380" y="1066"/>
                </a:lnTo>
                <a:lnTo>
                  <a:pt x="382" y="1064"/>
                </a:lnTo>
                <a:lnTo>
                  <a:pt x="382" y="1064"/>
                </a:lnTo>
                <a:lnTo>
                  <a:pt x="384" y="1054"/>
                </a:lnTo>
                <a:lnTo>
                  <a:pt x="384" y="1048"/>
                </a:lnTo>
                <a:lnTo>
                  <a:pt x="384" y="1042"/>
                </a:lnTo>
                <a:lnTo>
                  <a:pt x="380" y="1036"/>
                </a:lnTo>
                <a:lnTo>
                  <a:pt x="376" y="1032"/>
                </a:lnTo>
                <a:lnTo>
                  <a:pt x="372" y="1028"/>
                </a:lnTo>
                <a:lnTo>
                  <a:pt x="364" y="1026"/>
                </a:lnTo>
                <a:lnTo>
                  <a:pt x="356" y="1026"/>
                </a:lnTo>
                <a:lnTo>
                  <a:pt x="356" y="1026"/>
                </a:lnTo>
                <a:close/>
                <a:moveTo>
                  <a:pt x="364" y="1052"/>
                </a:moveTo>
                <a:lnTo>
                  <a:pt x="336" y="1052"/>
                </a:lnTo>
                <a:lnTo>
                  <a:pt x="336" y="1052"/>
                </a:lnTo>
                <a:lnTo>
                  <a:pt x="338" y="1048"/>
                </a:lnTo>
                <a:lnTo>
                  <a:pt x="342" y="1044"/>
                </a:lnTo>
                <a:lnTo>
                  <a:pt x="348" y="1042"/>
                </a:lnTo>
                <a:lnTo>
                  <a:pt x="352" y="1042"/>
                </a:lnTo>
                <a:lnTo>
                  <a:pt x="352" y="1042"/>
                </a:lnTo>
                <a:lnTo>
                  <a:pt x="358" y="1042"/>
                </a:lnTo>
                <a:lnTo>
                  <a:pt x="360" y="1044"/>
                </a:lnTo>
                <a:lnTo>
                  <a:pt x="362" y="1048"/>
                </a:lnTo>
                <a:lnTo>
                  <a:pt x="364" y="1052"/>
                </a:lnTo>
                <a:lnTo>
                  <a:pt x="364" y="1052"/>
                </a:lnTo>
                <a:close/>
                <a:moveTo>
                  <a:pt x="458" y="1026"/>
                </a:moveTo>
                <a:lnTo>
                  <a:pt x="454" y="1026"/>
                </a:lnTo>
                <a:lnTo>
                  <a:pt x="454" y="1026"/>
                </a:lnTo>
                <a:lnTo>
                  <a:pt x="446" y="1028"/>
                </a:lnTo>
                <a:lnTo>
                  <a:pt x="440" y="1030"/>
                </a:lnTo>
                <a:lnTo>
                  <a:pt x="434" y="1034"/>
                </a:lnTo>
                <a:lnTo>
                  <a:pt x="428" y="1038"/>
                </a:lnTo>
                <a:lnTo>
                  <a:pt x="428" y="1038"/>
                </a:lnTo>
                <a:lnTo>
                  <a:pt x="430" y="1028"/>
                </a:lnTo>
                <a:lnTo>
                  <a:pt x="406" y="1028"/>
                </a:lnTo>
                <a:lnTo>
                  <a:pt x="384" y="1096"/>
                </a:lnTo>
                <a:lnTo>
                  <a:pt x="408" y="1096"/>
                </a:lnTo>
                <a:lnTo>
                  <a:pt x="418" y="1068"/>
                </a:lnTo>
                <a:lnTo>
                  <a:pt x="418" y="1068"/>
                </a:lnTo>
                <a:lnTo>
                  <a:pt x="422" y="1060"/>
                </a:lnTo>
                <a:lnTo>
                  <a:pt x="426" y="1054"/>
                </a:lnTo>
                <a:lnTo>
                  <a:pt x="432" y="1050"/>
                </a:lnTo>
                <a:lnTo>
                  <a:pt x="442" y="1048"/>
                </a:lnTo>
                <a:lnTo>
                  <a:pt x="442" y="1048"/>
                </a:lnTo>
                <a:lnTo>
                  <a:pt x="446" y="1048"/>
                </a:lnTo>
                <a:lnTo>
                  <a:pt x="450" y="1050"/>
                </a:lnTo>
                <a:lnTo>
                  <a:pt x="458" y="1026"/>
                </a:lnTo>
                <a:close/>
                <a:moveTo>
                  <a:pt x="516" y="1026"/>
                </a:moveTo>
                <a:lnTo>
                  <a:pt x="516" y="1026"/>
                </a:lnTo>
                <a:lnTo>
                  <a:pt x="510" y="1026"/>
                </a:lnTo>
                <a:lnTo>
                  <a:pt x="502" y="1028"/>
                </a:lnTo>
                <a:lnTo>
                  <a:pt x="496" y="1032"/>
                </a:lnTo>
                <a:lnTo>
                  <a:pt x="490" y="1036"/>
                </a:lnTo>
                <a:lnTo>
                  <a:pt x="490" y="1036"/>
                </a:lnTo>
                <a:lnTo>
                  <a:pt x="494" y="1028"/>
                </a:lnTo>
                <a:lnTo>
                  <a:pt x="470" y="1028"/>
                </a:lnTo>
                <a:lnTo>
                  <a:pt x="448" y="1096"/>
                </a:lnTo>
                <a:lnTo>
                  <a:pt x="472" y="1096"/>
                </a:lnTo>
                <a:lnTo>
                  <a:pt x="482" y="1060"/>
                </a:lnTo>
                <a:lnTo>
                  <a:pt x="482" y="1060"/>
                </a:lnTo>
                <a:lnTo>
                  <a:pt x="486" y="1054"/>
                </a:lnTo>
                <a:lnTo>
                  <a:pt x="488" y="1050"/>
                </a:lnTo>
                <a:lnTo>
                  <a:pt x="494" y="1046"/>
                </a:lnTo>
                <a:lnTo>
                  <a:pt x="500" y="1044"/>
                </a:lnTo>
                <a:lnTo>
                  <a:pt x="500" y="1044"/>
                </a:lnTo>
                <a:lnTo>
                  <a:pt x="504" y="1046"/>
                </a:lnTo>
                <a:lnTo>
                  <a:pt x="506" y="1046"/>
                </a:lnTo>
                <a:lnTo>
                  <a:pt x="508" y="1052"/>
                </a:lnTo>
                <a:lnTo>
                  <a:pt x="508" y="1056"/>
                </a:lnTo>
                <a:lnTo>
                  <a:pt x="506" y="1062"/>
                </a:lnTo>
                <a:lnTo>
                  <a:pt x="494" y="1096"/>
                </a:lnTo>
                <a:lnTo>
                  <a:pt x="518" y="1096"/>
                </a:lnTo>
                <a:lnTo>
                  <a:pt x="532" y="1054"/>
                </a:lnTo>
                <a:lnTo>
                  <a:pt x="532" y="1054"/>
                </a:lnTo>
                <a:lnTo>
                  <a:pt x="534" y="1042"/>
                </a:lnTo>
                <a:lnTo>
                  <a:pt x="534" y="1034"/>
                </a:lnTo>
                <a:lnTo>
                  <a:pt x="530" y="1030"/>
                </a:lnTo>
                <a:lnTo>
                  <a:pt x="528" y="1028"/>
                </a:lnTo>
                <a:lnTo>
                  <a:pt x="522" y="1026"/>
                </a:lnTo>
                <a:lnTo>
                  <a:pt x="516" y="1026"/>
                </a:lnTo>
                <a:lnTo>
                  <a:pt x="516" y="1026"/>
                </a:lnTo>
                <a:close/>
                <a:moveTo>
                  <a:pt x="610" y="1028"/>
                </a:moveTo>
                <a:lnTo>
                  <a:pt x="608" y="1034"/>
                </a:lnTo>
                <a:lnTo>
                  <a:pt x="608" y="1034"/>
                </a:lnTo>
                <a:lnTo>
                  <a:pt x="604" y="1030"/>
                </a:lnTo>
                <a:lnTo>
                  <a:pt x="600" y="1028"/>
                </a:lnTo>
                <a:lnTo>
                  <a:pt x="594" y="1026"/>
                </a:lnTo>
                <a:lnTo>
                  <a:pt x="590" y="1026"/>
                </a:lnTo>
                <a:lnTo>
                  <a:pt x="590" y="1026"/>
                </a:lnTo>
                <a:lnTo>
                  <a:pt x="582" y="1026"/>
                </a:lnTo>
                <a:lnTo>
                  <a:pt x="574" y="1028"/>
                </a:lnTo>
                <a:lnTo>
                  <a:pt x="562" y="1036"/>
                </a:lnTo>
                <a:lnTo>
                  <a:pt x="550" y="1048"/>
                </a:lnTo>
                <a:lnTo>
                  <a:pt x="544" y="1062"/>
                </a:lnTo>
                <a:lnTo>
                  <a:pt x="544" y="1062"/>
                </a:lnTo>
                <a:lnTo>
                  <a:pt x="542" y="1068"/>
                </a:lnTo>
                <a:lnTo>
                  <a:pt x="542" y="1076"/>
                </a:lnTo>
                <a:lnTo>
                  <a:pt x="542" y="1082"/>
                </a:lnTo>
                <a:lnTo>
                  <a:pt x="544" y="1086"/>
                </a:lnTo>
                <a:lnTo>
                  <a:pt x="548" y="1092"/>
                </a:lnTo>
                <a:lnTo>
                  <a:pt x="552" y="1094"/>
                </a:lnTo>
                <a:lnTo>
                  <a:pt x="558" y="1096"/>
                </a:lnTo>
                <a:lnTo>
                  <a:pt x="566" y="1098"/>
                </a:lnTo>
                <a:lnTo>
                  <a:pt x="566" y="1098"/>
                </a:lnTo>
                <a:lnTo>
                  <a:pt x="572" y="1098"/>
                </a:lnTo>
                <a:lnTo>
                  <a:pt x="578" y="1096"/>
                </a:lnTo>
                <a:lnTo>
                  <a:pt x="584" y="1092"/>
                </a:lnTo>
                <a:lnTo>
                  <a:pt x="590" y="1088"/>
                </a:lnTo>
                <a:lnTo>
                  <a:pt x="590" y="1088"/>
                </a:lnTo>
                <a:lnTo>
                  <a:pt x="588" y="1096"/>
                </a:lnTo>
                <a:lnTo>
                  <a:pt x="612" y="1096"/>
                </a:lnTo>
                <a:lnTo>
                  <a:pt x="634" y="1028"/>
                </a:lnTo>
                <a:lnTo>
                  <a:pt x="610" y="1028"/>
                </a:lnTo>
                <a:close/>
                <a:moveTo>
                  <a:pt x="600" y="1062"/>
                </a:moveTo>
                <a:lnTo>
                  <a:pt x="600" y="1062"/>
                </a:lnTo>
                <a:lnTo>
                  <a:pt x="596" y="1068"/>
                </a:lnTo>
                <a:lnTo>
                  <a:pt x="592" y="1072"/>
                </a:lnTo>
                <a:lnTo>
                  <a:pt x="586" y="1076"/>
                </a:lnTo>
                <a:lnTo>
                  <a:pt x="578" y="1076"/>
                </a:lnTo>
                <a:lnTo>
                  <a:pt x="578" y="1076"/>
                </a:lnTo>
                <a:lnTo>
                  <a:pt x="572" y="1076"/>
                </a:lnTo>
                <a:lnTo>
                  <a:pt x="568" y="1072"/>
                </a:lnTo>
                <a:lnTo>
                  <a:pt x="568" y="1068"/>
                </a:lnTo>
                <a:lnTo>
                  <a:pt x="568" y="1062"/>
                </a:lnTo>
                <a:lnTo>
                  <a:pt x="568" y="1062"/>
                </a:lnTo>
                <a:lnTo>
                  <a:pt x="572" y="1056"/>
                </a:lnTo>
                <a:lnTo>
                  <a:pt x="576" y="1050"/>
                </a:lnTo>
                <a:lnTo>
                  <a:pt x="582" y="1048"/>
                </a:lnTo>
                <a:lnTo>
                  <a:pt x="588" y="1046"/>
                </a:lnTo>
                <a:lnTo>
                  <a:pt x="588" y="1046"/>
                </a:lnTo>
                <a:lnTo>
                  <a:pt x="594" y="1048"/>
                </a:lnTo>
                <a:lnTo>
                  <a:pt x="598" y="1050"/>
                </a:lnTo>
                <a:lnTo>
                  <a:pt x="600" y="1056"/>
                </a:lnTo>
                <a:lnTo>
                  <a:pt x="600" y="1062"/>
                </a:lnTo>
                <a:lnTo>
                  <a:pt x="600" y="1062"/>
                </a:lnTo>
                <a:close/>
                <a:moveTo>
                  <a:pt x="692" y="1028"/>
                </a:moveTo>
                <a:lnTo>
                  <a:pt x="678" y="1028"/>
                </a:lnTo>
                <a:lnTo>
                  <a:pt x="684" y="1008"/>
                </a:lnTo>
                <a:lnTo>
                  <a:pt x="660" y="1008"/>
                </a:lnTo>
                <a:lnTo>
                  <a:pt x="654" y="1028"/>
                </a:lnTo>
                <a:lnTo>
                  <a:pt x="646" y="1028"/>
                </a:lnTo>
                <a:lnTo>
                  <a:pt x="640" y="1048"/>
                </a:lnTo>
                <a:lnTo>
                  <a:pt x="648" y="1048"/>
                </a:lnTo>
                <a:lnTo>
                  <a:pt x="632" y="1096"/>
                </a:lnTo>
                <a:lnTo>
                  <a:pt x="656" y="1096"/>
                </a:lnTo>
                <a:lnTo>
                  <a:pt x="672" y="1048"/>
                </a:lnTo>
                <a:lnTo>
                  <a:pt x="686" y="1048"/>
                </a:lnTo>
                <a:lnTo>
                  <a:pt x="692" y="1028"/>
                </a:lnTo>
                <a:close/>
                <a:moveTo>
                  <a:pt x="680" y="1096"/>
                </a:moveTo>
                <a:lnTo>
                  <a:pt x="704" y="1096"/>
                </a:lnTo>
                <a:lnTo>
                  <a:pt x="726" y="1028"/>
                </a:lnTo>
                <a:lnTo>
                  <a:pt x="702" y="1028"/>
                </a:lnTo>
                <a:lnTo>
                  <a:pt x="680" y="1096"/>
                </a:lnTo>
                <a:close/>
                <a:moveTo>
                  <a:pt x="728" y="988"/>
                </a:moveTo>
                <a:lnTo>
                  <a:pt x="728" y="988"/>
                </a:lnTo>
                <a:lnTo>
                  <a:pt x="722" y="990"/>
                </a:lnTo>
                <a:lnTo>
                  <a:pt x="716" y="992"/>
                </a:lnTo>
                <a:lnTo>
                  <a:pt x="712" y="996"/>
                </a:lnTo>
                <a:lnTo>
                  <a:pt x="710" y="1002"/>
                </a:lnTo>
                <a:lnTo>
                  <a:pt x="710" y="1002"/>
                </a:lnTo>
                <a:lnTo>
                  <a:pt x="708" y="1006"/>
                </a:lnTo>
                <a:lnTo>
                  <a:pt x="710" y="1012"/>
                </a:lnTo>
                <a:lnTo>
                  <a:pt x="714" y="1014"/>
                </a:lnTo>
                <a:lnTo>
                  <a:pt x="718" y="1016"/>
                </a:lnTo>
                <a:lnTo>
                  <a:pt x="718" y="1016"/>
                </a:lnTo>
                <a:lnTo>
                  <a:pt x="724" y="1014"/>
                </a:lnTo>
                <a:lnTo>
                  <a:pt x="730" y="1012"/>
                </a:lnTo>
                <a:lnTo>
                  <a:pt x="734" y="1006"/>
                </a:lnTo>
                <a:lnTo>
                  <a:pt x="736" y="1002"/>
                </a:lnTo>
                <a:lnTo>
                  <a:pt x="736" y="1002"/>
                </a:lnTo>
                <a:lnTo>
                  <a:pt x="736" y="996"/>
                </a:lnTo>
                <a:lnTo>
                  <a:pt x="736" y="992"/>
                </a:lnTo>
                <a:lnTo>
                  <a:pt x="732" y="990"/>
                </a:lnTo>
                <a:lnTo>
                  <a:pt x="728" y="988"/>
                </a:lnTo>
                <a:lnTo>
                  <a:pt x="728" y="988"/>
                </a:lnTo>
                <a:close/>
                <a:moveTo>
                  <a:pt x="782" y="1026"/>
                </a:moveTo>
                <a:lnTo>
                  <a:pt x="782" y="1026"/>
                </a:lnTo>
                <a:lnTo>
                  <a:pt x="766" y="1028"/>
                </a:lnTo>
                <a:lnTo>
                  <a:pt x="758" y="1030"/>
                </a:lnTo>
                <a:lnTo>
                  <a:pt x="750" y="1034"/>
                </a:lnTo>
                <a:lnTo>
                  <a:pt x="742" y="1040"/>
                </a:lnTo>
                <a:lnTo>
                  <a:pt x="738" y="1046"/>
                </a:lnTo>
                <a:lnTo>
                  <a:pt x="732" y="1054"/>
                </a:lnTo>
                <a:lnTo>
                  <a:pt x="728" y="1062"/>
                </a:lnTo>
                <a:lnTo>
                  <a:pt x="728" y="1062"/>
                </a:lnTo>
                <a:lnTo>
                  <a:pt x="726" y="1070"/>
                </a:lnTo>
                <a:lnTo>
                  <a:pt x="728" y="1078"/>
                </a:lnTo>
                <a:lnTo>
                  <a:pt x="728" y="1084"/>
                </a:lnTo>
                <a:lnTo>
                  <a:pt x="732" y="1088"/>
                </a:lnTo>
                <a:lnTo>
                  <a:pt x="738" y="1092"/>
                </a:lnTo>
                <a:lnTo>
                  <a:pt x="744" y="1096"/>
                </a:lnTo>
                <a:lnTo>
                  <a:pt x="750" y="1098"/>
                </a:lnTo>
                <a:lnTo>
                  <a:pt x="758" y="1098"/>
                </a:lnTo>
                <a:lnTo>
                  <a:pt x="758" y="1098"/>
                </a:lnTo>
                <a:lnTo>
                  <a:pt x="774" y="1096"/>
                </a:lnTo>
                <a:lnTo>
                  <a:pt x="782" y="1092"/>
                </a:lnTo>
                <a:lnTo>
                  <a:pt x="790" y="1088"/>
                </a:lnTo>
                <a:lnTo>
                  <a:pt x="796" y="1084"/>
                </a:lnTo>
                <a:lnTo>
                  <a:pt x="802" y="1078"/>
                </a:lnTo>
                <a:lnTo>
                  <a:pt x="806" y="1070"/>
                </a:lnTo>
                <a:lnTo>
                  <a:pt x="810" y="1062"/>
                </a:lnTo>
                <a:lnTo>
                  <a:pt x="810" y="1062"/>
                </a:lnTo>
                <a:lnTo>
                  <a:pt x="812" y="1054"/>
                </a:lnTo>
                <a:lnTo>
                  <a:pt x="812" y="1046"/>
                </a:lnTo>
                <a:lnTo>
                  <a:pt x="810" y="1040"/>
                </a:lnTo>
                <a:lnTo>
                  <a:pt x="806" y="1034"/>
                </a:lnTo>
                <a:lnTo>
                  <a:pt x="802" y="1030"/>
                </a:lnTo>
                <a:lnTo>
                  <a:pt x="796" y="1028"/>
                </a:lnTo>
                <a:lnTo>
                  <a:pt x="790" y="1026"/>
                </a:lnTo>
                <a:lnTo>
                  <a:pt x="782" y="1026"/>
                </a:lnTo>
                <a:lnTo>
                  <a:pt x="782" y="1026"/>
                </a:lnTo>
                <a:close/>
                <a:moveTo>
                  <a:pt x="786" y="1062"/>
                </a:moveTo>
                <a:lnTo>
                  <a:pt x="786" y="1062"/>
                </a:lnTo>
                <a:lnTo>
                  <a:pt x="782" y="1068"/>
                </a:lnTo>
                <a:lnTo>
                  <a:pt x="778" y="1072"/>
                </a:lnTo>
                <a:lnTo>
                  <a:pt x="772" y="1076"/>
                </a:lnTo>
                <a:lnTo>
                  <a:pt x="764" y="1076"/>
                </a:lnTo>
                <a:lnTo>
                  <a:pt x="764" y="1076"/>
                </a:lnTo>
                <a:lnTo>
                  <a:pt x="758" y="1076"/>
                </a:lnTo>
                <a:lnTo>
                  <a:pt x="754" y="1072"/>
                </a:lnTo>
                <a:lnTo>
                  <a:pt x="754" y="1068"/>
                </a:lnTo>
                <a:lnTo>
                  <a:pt x="754" y="1062"/>
                </a:lnTo>
                <a:lnTo>
                  <a:pt x="754" y="1062"/>
                </a:lnTo>
                <a:lnTo>
                  <a:pt x="758" y="1056"/>
                </a:lnTo>
                <a:lnTo>
                  <a:pt x="762" y="1050"/>
                </a:lnTo>
                <a:lnTo>
                  <a:pt x="768" y="1048"/>
                </a:lnTo>
                <a:lnTo>
                  <a:pt x="774" y="1046"/>
                </a:lnTo>
                <a:lnTo>
                  <a:pt x="774" y="1046"/>
                </a:lnTo>
                <a:lnTo>
                  <a:pt x="780" y="1048"/>
                </a:lnTo>
                <a:lnTo>
                  <a:pt x="784" y="1050"/>
                </a:lnTo>
                <a:lnTo>
                  <a:pt x="786" y="1056"/>
                </a:lnTo>
                <a:lnTo>
                  <a:pt x="786" y="1062"/>
                </a:lnTo>
                <a:lnTo>
                  <a:pt x="786" y="1062"/>
                </a:lnTo>
                <a:close/>
                <a:moveTo>
                  <a:pt x="882" y="1026"/>
                </a:moveTo>
                <a:lnTo>
                  <a:pt x="882" y="1026"/>
                </a:lnTo>
                <a:lnTo>
                  <a:pt x="874" y="1026"/>
                </a:lnTo>
                <a:lnTo>
                  <a:pt x="868" y="1028"/>
                </a:lnTo>
                <a:lnTo>
                  <a:pt x="862" y="1032"/>
                </a:lnTo>
                <a:lnTo>
                  <a:pt x="856" y="1036"/>
                </a:lnTo>
                <a:lnTo>
                  <a:pt x="856" y="1036"/>
                </a:lnTo>
                <a:lnTo>
                  <a:pt x="860" y="1028"/>
                </a:lnTo>
                <a:lnTo>
                  <a:pt x="834" y="1028"/>
                </a:lnTo>
                <a:lnTo>
                  <a:pt x="812" y="1096"/>
                </a:lnTo>
                <a:lnTo>
                  <a:pt x="836" y="1096"/>
                </a:lnTo>
                <a:lnTo>
                  <a:pt x="848" y="1060"/>
                </a:lnTo>
                <a:lnTo>
                  <a:pt x="848" y="1060"/>
                </a:lnTo>
                <a:lnTo>
                  <a:pt x="850" y="1054"/>
                </a:lnTo>
                <a:lnTo>
                  <a:pt x="854" y="1050"/>
                </a:lnTo>
                <a:lnTo>
                  <a:pt x="860" y="1046"/>
                </a:lnTo>
                <a:lnTo>
                  <a:pt x="866" y="1044"/>
                </a:lnTo>
                <a:lnTo>
                  <a:pt x="866" y="1044"/>
                </a:lnTo>
                <a:lnTo>
                  <a:pt x="870" y="1046"/>
                </a:lnTo>
                <a:lnTo>
                  <a:pt x="872" y="1046"/>
                </a:lnTo>
                <a:lnTo>
                  <a:pt x="874" y="1052"/>
                </a:lnTo>
                <a:lnTo>
                  <a:pt x="872" y="1056"/>
                </a:lnTo>
                <a:lnTo>
                  <a:pt x="872" y="1062"/>
                </a:lnTo>
                <a:lnTo>
                  <a:pt x="860" y="1096"/>
                </a:lnTo>
                <a:lnTo>
                  <a:pt x="884" y="1096"/>
                </a:lnTo>
                <a:lnTo>
                  <a:pt x="898" y="1054"/>
                </a:lnTo>
                <a:lnTo>
                  <a:pt x="898" y="1054"/>
                </a:lnTo>
                <a:lnTo>
                  <a:pt x="900" y="1042"/>
                </a:lnTo>
                <a:lnTo>
                  <a:pt x="898" y="1034"/>
                </a:lnTo>
                <a:lnTo>
                  <a:pt x="896" y="1030"/>
                </a:lnTo>
                <a:lnTo>
                  <a:pt x="892" y="1028"/>
                </a:lnTo>
                <a:lnTo>
                  <a:pt x="888" y="1026"/>
                </a:lnTo>
                <a:lnTo>
                  <a:pt x="882" y="1026"/>
                </a:lnTo>
                <a:lnTo>
                  <a:pt x="882" y="1026"/>
                </a:lnTo>
                <a:close/>
                <a:moveTo>
                  <a:pt x="976" y="1028"/>
                </a:moveTo>
                <a:lnTo>
                  <a:pt x="972" y="1034"/>
                </a:lnTo>
                <a:lnTo>
                  <a:pt x="972" y="1034"/>
                </a:lnTo>
                <a:lnTo>
                  <a:pt x="970" y="1030"/>
                </a:lnTo>
                <a:lnTo>
                  <a:pt x="966" y="1028"/>
                </a:lnTo>
                <a:lnTo>
                  <a:pt x="960" y="1026"/>
                </a:lnTo>
                <a:lnTo>
                  <a:pt x="954" y="1026"/>
                </a:lnTo>
                <a:lnTo>
                  <a:pt x="954" y="1026"/>
                </a:lnTo>
                <a:lnTo>
                  <a:pt x="948" y="1026"/>
                </a:lnTo>
                <a:lnTo>
                  <a:pt x="940" y="1028"/>
                </a:lnTo>
                <a:lnTo>
                  <a:pt x="934" y="1032"/>
                </a:lnTo>
                <a:lnTo>
                  <a:pt x="926" y="1036"/>
                </a:lnTo>
                <a:lnTo>
                  <a:pt x="916" y="1048"/>
                </a:lnTo>
                <a:lnTo>
                  <a:pt x="910" y="1062"/>
                </a:lnTo>
                <a:lnTo>
                  <a:pt x="910" y="1062"/>
                </a:lnTo>
                <a:lnTo>
                  <a:pt x="908" y="1068"/>
                </a:lnTo>
                <a:lnTo>
                  <a:pt x="908" y="1076"/>
                </a:lnTo>
                <a:lnTo>
                  <a:pt x="908" y="1082"/>
                </a:lnTo>
                <a:lnTo>
                  <a:pt x="910" y="1086"/>
                </a:lnTo>
                <a:lnTo>
                  <a:pt x="914" y="1092"/>
                </a:lnTo>
                <a:lnTo>
                  <a:pt x="918" y="1094"/>
                </a:lnTo>
                <a:lnTo>
                  <a:pt x="924" y="1096"/>
                </a:lnTo>
                <a:lnTo>
                  <a:pt x="932" y="1098"/>
                </a:lnTo>
                <a:lnTo>
                  <a:pt x="932" y="1098"/>
                </a:lnTo>
                <a:lnTo>
                  <a:pt x="938" y="1098"/>
                </a:lnTo>
                <a:lnTo>
                  <a:pt x="944" y="1096"/>
                </a:lnTo>
                <a:lnTo>
                  <a:pt x="950" y="1092"/>
                </a:lnTo>
                <a:lnTo>
                  <a:pt x="956" y="1088"/>
                </a:lnTo>
                <a:lnTo>
                  <a:pt x="956" y="1088"/>
                </a:lnTo>
                <a:lnTo>
                  <a:pt x="954" y="1096"/>
                </a:lnTo>
                <a:lnTo>
                  <a:pt x="978" y="1096"/>
                </a:lnTo>
                <a:lnTo>
                  <a:pt x="1000" y="1028"/>
                </a:lnTo>
                <a:lnTo>
                  <a:pt x="976" y="1028"/>
                </a:lnTo>
                <a:close/>
                <a:moveTo>
                  <a:pt x="964" y="1062"/>
                </a:moveTo>
                <a:lnTo>
                  <a:pt x="964" y="1062"/>
                </a:lnTo>
                <a:lnTo>
                  <a:pt x="962" y="1068"/>
                </a:lnTo>
                <a:lnTo>
                  <a:pt x="958" y="1072"/>
                </a:lnTo>
                <a:lnTo>
                  <a:pt x="952" y="1076"/>
                </a:lnTo>
                <a:lnTo>
                  <a:pt x="944" y="1076"/>
                </a:lnTo>
                <a:lnTo>
                  <a:pt x="944" y="1076"/>
                </a:lnTo>
                <a:lnTo>
                  <a:pt x="938" y="1076"/>
                </a:lnTo>
                <a:lnTo>
                  <a:pt x="934" y="1072"/>
                </a:lnTo>
                <a:lnTo>
                  <a:pt x="932" y="1068"/>
                </a:lnTo>
                <a:lnTo>
                  <a:pt x="934" y="1062"/>
                </a:lnTo>
                <a:lnTo>
                  <a:pt x="934" y="1062"/>
                </a:lnTo>
                <a:lnTo>
                  <a:pt x="936" y="1056"/>
                </a:lnTo>
                <a:lnTo>
                  <a:pt x="942" y="1050"/>
                </a:lnTo>
                <a:lnTo>
                  <a:pt x="948" y="1048"/>
                </a:lnTo>
                <a:lnTo>
                  <a:pt x="954" y="1046"/>
                </a:lnTo>
                <a:lnTo>
                  <a:pt x="954" y="1046"/>
                </a:lnTo>
                <a:lnTo>
                  <a:pt x="960" y="1048"/>
                </a:lnTo>
                <a:lnTo>
                  <a:pt x="964" y="1050"/>
                </a:lnTo>
                <a:lnTo>
                  <a:pt x="966" y="1056"/>
                </a:lnTo>
                <a:lnTo>
                  <a:pt x="964" y="1062"/>
                </a:lnTo>
                <a:lnTo>
                  <a:pt x="964" y="1062"/>
                </a:lnTo>
                <a:close/>
                <a:moveTo>
                  <a:pt x="996" y="1096"/>
                </a:moveTo>
                <a:lnTo>
                  <a:pt x="1020" y="1096"/>
                </a:lnTo>
                <a:lnTo>
                  <a:pt x="1056" y="986"/>
                </a:lnTo>
                <a:lnTo>
                  <a:pt x="1032" y="986"/>
                </a:lnTo>
                <a:lnTo>
                  <a:pt x="996" y="1096"/>
                </a:lnTo>
                <a:close/>
              </a:path>
            </a:pathLst>
          </a:custGeom>
          <a:solidFill>
            <a:srgbClr val="00348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2857488" y="6323796"/>
            <a:ext cx="5981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ts val="600"/>
              </a:spcBef>
            </a:pPr>
            <a:r>
              <a:rPr lang="zh-CN" altLang="en-US" sz="2000" b="1" baseline="0" dirty="0">
                <a:solidFill>
                  <a:srgbClr val="00348C"/>
                </a:solidFill>
                <a:latin typeface="微软雅黑"/>
                <a:ea typeface="微软雅黑"/>
                <a:cs typeface="微软雅黑"/>
              </a:rPr>
              <a:t>锦江国际电子商务</a:t>
            </a:r>
            <a:r>
              <a:rPr lang="zh-CN" altLang="en-US" sz="2000" b="1" baseline="0" dirty="0" smtClean="0">
                <a:solidFill>
                  <a:srgbClr val="00348C"/>
                </a:solidFill>
                <a:latin typeface="微软雅黑"/>
                <a:ea typeface="微软雅黑"/>
                <a:cs typeface="微软雅黑"/>
              </a:rPr>
              <a:t>有限公司</a:t>
            </a:r>
            <a:endParaRPr lang="en-US" altLang="zh-CN" sz="2000" b="1" baseline="0" dirty="0" smtClean="0">
              <a:solidFill>
                <a:srgbClr val="00348C"/>
              </a:solidFill>
              <a:latin typeface="微软雅黑"/>
              <a:ea typeface="微软雅黑"/>
              <a:cs typeface="微软雅黑"/>
            </a:endParaRPr>
          </a:p>
          <a:p>
            <a:pPr lvl="0" algn="r">
              <a:lnSpc>
                <a:spcPct val="50000"/>
              </a:lnSpc>
              <a:spcBef>
                <a:spcPts val="600"/>
              </a:spcBef>
            </a:pPr>
            <a:r>
              <a:rPr lang="en-US" altLang="zh-CN" sz="1300" b="1" baseline="0" dirty="0" smtClean="0">
                <a:solidFill>
                  <a:srgbClr val="00348C"/>
                </a:solidFill>
                <a:latin typeface="+mj-lt"/>
                <a:ea typeface="黑体" pitchFamily="2" charset="-122"/>
              </a:rPr>
              <a:t>Jin Jiang International E-Commerce Co., Ltd.</a:t>
            </a:r>
            <a:endParaRPr lang="zh-CN" altLang="en-US" sz="1300" b="1" baseline="0" dirty="0">
              <a:solidFill>
                <a:srgbClr val="00348C"/>
              </a:solidFill>
              <a:latin typeface="+mj-lt"/>
              <a:ea typeface="微软雅黑"/>
              <a:cs typeface="微软雅黑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63936"/>
            <a:ext cx="5072066" cy="257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8203" r="8593"/>
          <a:stretch>
            <a:fillRect/>
          </a:stretch>
        </p:blipFill>
        <p:spPr bwMode="auto">
          <a:xfrm>
            <a:off x="0" y="0"/>
            <a:ext cx="9144000" cy="686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Department 各部门管理\Marketing 市场部\Photo for Biz\Photo for Proposal\文字背景\078_nEO_IMG.jpg"/>
          <p:cNvPicPr>
            <a:picLocks noChangeAspect="1" noChangeArrowheads="1"/>
          </p:cNvPicPr>
          <p:nvPr userDrawn="1"/>
        </p:nvPicPr>
        <p:blipFill>
          <a:blip r:embed="rId2" cstate="print"/>
          <a:srcRect t="21177" b="-4706"/>
          <a:stretch>
            <a:fillRect/>
          </a:stretch>
        </p:blipFill>
        <p:spPr bwMode="auto">
          <a:xfrm>
            <a:off x="0" y="0"/>
            <a:ext cx="9144000" cy="3929066"/>
          </a:xfrm>
          <a:prstGeom prst="rect">
            <a:avLst/>
          </a:prstGeom>
          <a:noFill/>
        </p:spPr>
      </p:pic>
      <p:sp>
        <p:nvSpPr>
          <p:cNvPr id="5" name="Freeform 7"/>
          <p:cNvSpPr>
            <a:spLocks noEditPoints="1"/>
          </p:cNvSpPr>
          <p:nvPr userDrawn="1"/>
        </p:nvSpPr>
        <p:spPr bwMode="auto">
          <a:xfrm>
            <a:off x="3786214" y="3857628"/>
            <a:ext cx="1483409" cy="1389747"/>
          </a:xfrm>
          <a:custGeom>
            <a:avLst/>
            <a:gdLst/>
            <a:ahLst/>
            <a:cxnLst>
              <a:cxn ang="0">
                <a:pos x="272" y="714"/>
              </a:cxn>
              <a:cxn ang="0">
                <a:pos x="236" y="776"/>
              </a:cxn>
              <a:cxn ang="0">
                <a:pos x="366" y="796"/>
              </a:cxn>
              <a:cxn ang="0">
                <a:pos x="944" y="822"/>
              </a:cxn>
              <a:cxn ang="0">
                <a:pos x="946" y="788"/>
              </a:cxn>
              <a:cxn ang="0">
                <a:pos x="804" y="790"/>
              </a:cxn>
              <a:cxn ang="0">
                <a:pos x="704" y="858"/>
              </a:cxn>
              <a:cxn ang="0">
                <a:pos x="758" y="860"/>
              </a:cxn>
              <a:cxn ang="0">
                <a:pos x="774" y="860"/>
              </a:cxn>
              <a:cxn ang="0">
                <a:pos x="1030" y="814"/>
              </a:cxn>
              <a:cxn ang="0">
                <a:pos x="1088" y="878"/>
              </a:cxn>
              <a:cxn ang="0">
                <a:pos x="1028" y="954"/>
              </a:cxn>
              <a:cxn ang="0">
                <a:pos x="1086" y="862"/>
              </a:cxn>
              <a:cxn ang="0">
                <a:pos x="1104" y="842"/>
              </a:cxn>
              <a:cxn ang="0">
                <a:pos x="210" y="734"/>
              </a:cxn>
              <a:cxn ang="0">
                <a:pos x="168" y="710"/>
              </a:cxn>
              <a:cxn ang="0">
                <a:pos x="110" y="718"/>
              </a:cxn>
              <a:cxn ang="0">
                <a:pos x="68" y="908"/>
              </a:cxn>
              <a:cxn ang="0">
                <a:pos x="62" y="938"/>
              </a:cxn>
              <a:cxn ang="0">
                <a:pos x="610" y="896"/>
              </a:cxn>
              <a:cxn ang="0">
                <a:pos x="656" y="740"/>
              </a:cxn>
              <a:cxn ang="0">
                <a:pos x="510" y="922"/>
              </a:cxn>
              <a:cxn ang="0">
                <a:pos x="610" y="802"/>
              </a:cxn>
              <a:cxn ang="0">
                <a:pos x="610" y="718"/>
              </a:cxn>
              <a:cxn ang="0">
                <a:pos x="552" y="710"/>
              </a:cxn>
              <a:cxn ang="0">
                <a:pos x="530" y="808"/>
              </a:cxn>
              <a:cxn ang="0">
                <a:pos x="426" y="950"/>
              </a:cxn>
              <a:cxn ang="0">
                <a:pos x="738" y="430"/>
              </a:cxn>
              <a:cxn ang="0">
                <a:pos x="686" y="492"/>
              </a:cxn>
              <a:cxn ang="0">
                <a:pos x="858" y="360"/>
              </a:cxn>
              <a:cxn ang="0">
                <a:pos x="624" y="120"/>
              </a:cxn>
              <a:cxn ang="0">
                <a:pos x="852" y="622"/>
              </a:cxn>
              <a:cxn ang="0">
                <a:pos x="872" y="316"/>
              </a:cxn>
              <a:cxn ang="0">
                <a:pos x="740" y="530"/>
              </a:cxn>
              <a:cxn ang="0">
                <a:pos x="332" y="154"/>
              </a:cxn>
              <a:cxn ang="0">
                <a:pos x="486" y="22"/>
              </a:cxn>
              <a:cxn ang="0">
                <a:pos x="360" y="10"/>
              </a:cxn>
              <a:cxn ang="0">
                <a:pos x="278" y="296"/>
              </a:cxn>
              <a:cxn ang="0">
                <a:pos x="722" y="642"/>
              </a:cxn>
              <a:cxn ang="0">
                <a:pos x="196" y="1060"/>
              </a:cxn>
              <a:cxn ang="0">
                <a:pos x="248" y="1034"/>
              </a:cxn>
              <a:cxn ang="0">
                <a:pos x="306" y="1048"/>
              </a:cxn>
              <a:cxn ang="0">
                <a:pos x="314" y="1092"/>
              </a:cxn>
              <a:cxn ang="0">
                <a:pos x="330" y="1066"/>
              </a:cxn>
              <a:cxn ang="0">
                <a:pos x="342" y="1044"/>
              </a:cxn>
              <a:cxn ang="0">
                <a:pos x="430" y="1028"/>
              </a:cxn>
              <a:cxn ang="0">
                <a:pos x="502" y="1028"/>
              </a:cxn>
              <a:cxn ang="0">
                <a:pos x="508" y="1052"/>
              </a:cxn>
              <a:cxn ang="0">
                <a:pos x="604" y="1030"/>
              </a:cxn>
              <a:cxn ang="0">
                <a:pos x="558" y="1096"/>
              </a:cxn>
              <a:cxn ang="0">
                <a:pos x="578" y="1076"/>
              </a:cxn>
              <a:cxn ang="0">
                <a:pos x="692" y="1028"/>
              </a:cxn>
              <a:cxn ang="0">
                <a:pos x="680" y="1096"/>
              </a:cxn>
              <a:cxn ang="0">
                <a:pos x="736" y="1002"/>
              </a:cxn>
              <a:cxn ang="0">
                <a:pos x="728" y="1078"/>
              </a:cxn>
              <a:cxn ang="0">
                <a:pos x="812" y="1046"/>
              </a:cxn>
              <a:cxn ang="0">
                <a:pos x="754" y="1068"/>
              </a:cxn>
              <a:cxn ang="0">
                <a:pos x="862" y="1032"/>
              </a:cxn>
              <a:cxn ang="0">
                <a:pos x="872" y="1056"/>
              </a:cxn>
              <a:cxn ang="0">
                <a:pos x="966" y="1028"/>
              </a:cxn>
              <a:cxn ang="0">
                <a:pos x="924" y="1096"/>
              </a:cxn>
              <a:cxn ang="0">
                <a:pos x="944" y="1076"/>
              </a:cxn>
              <a:cxn ang="0">
                <a:pos x="996" y="1096"/>
              </a:cxn>
            </a:cxnLst>
            <a:rect l="0" t="0" r="r" b="b"/>
            <a:pathLst>
              <a:path w="1172" h="1098">
                <a:moveTo>
                  <a:pt x="266" y="768"/>
                </a:moveTo>
                <a:lnTo>
                  <a:pt x="266" y="768"/>
                </a:lnTo>
                <a:lnTo>
                  <a:pt x="278" y="766"/>
                </a:lnTo>
                <a:lnTo>
                  <a:pt x="288" y="762"/>
                </a:lnTo>
                <a:lnTo>
                  <a:pt x="298" y="752"/>
                </a:lnTo>
                <a:lnTo>
                  <a:pt x="302" y="746"/>
                </a:lnTo>
                <a:lnTo>
                  <a:pt x="304" y="740"/>
                </a:lnTo>
                <a:lnTo>
                  <a:pt x="304" y="740"/>
                </a:lnTo>
                <a:lnTo>
                  <a:pt x="306" y="734"/>
                </a:lnTo>
                <a:lnTo>
                  <a:pt x="306" y="728"/>
                </a:lnTo>
                <a:lnTo>
                  <a:pt x="304" y="724"/>
                </a:lnTo>
                <a:lnTo>
                  <a:pt x="302" y="720"/>
                </a:lnTo>
                <a:lnTo>
                  <a:pt x="300" y="716"/>
                </a:lnTo>
                <a:lnTo>
                  <a:pt x="294" y="714"/>
                </a:lnTo>
                <a:lnTo>
                  <a:pt x="284" y="712"/>
                </a:lnTo>
                <a:lnTo>
                  <a:pt x="284" y="712"/>
                </a:lnTo>
                <a:lnTo>
                  <a:pt x="272" y="714"/>
                </a:lnTo>
                <a:lnTo>
                  <a:pt x="260" y="720"/>
                </a:lnTo>
                <a:lnTo>
                  <a:pt x="252" y="728"/>
                </a:lnTo>
                <a:lnTo>
                  <a:pt x="246" y="740"/>
                </a:lnTo>
                <a:lnTo>
                  <a:pt x="246" y="740"/>
                </a:lnTo>
                <a:lnTo>
                  <a:pt x="244" y="746"/>
                </a:lnTo>
                <a:lnTo>
                  <a:pt x="244" y="752"/>
                </a:lnTo>
                <a:lnTo>
                  <a:pt x="244" y="758"/>
                </a:lnTo>
                <a:lnTo>
                  <a:pt x="248" y="762"/>
                </a:lnTo>
                <a:lnTo>
                  <a:pt x="250" y="764"/>
                </a:lnTo>
                <a:lnTo>
                  <a:pt x="256" y="766"/>
                </a:lnTo>
                <a:lnTo>
                  <a:pt x="266" y="768"/>
                </a:lnTo>
                <a:lnTo>
                  <a:pt x="266" y="768"/>
                </a:lnTo>
                <a:close/>
                <a:moveTo>
                  <a:pt x="236" y="776"/>
                </a:moveTo>
                <a:lnTo>
                  <a:pt x="198" y="896"/>
                </a:lnTo>
                <a:lnTo>
                  <a:pt x="252" y="896"/>
                </a:lnTo>
                <a:lnTo>
                  <a:pt x="290" y="776"/>
                </a:lnTo>
                <a:lnTo>
                  <a:pt x="236" y="776"/>
                </a:lnTo>
                <a:close/>
                <a:moveTo>
                  <a:pt x="356" y="896"/>
                </a:moveTo>
                <a:lnTo>
                  <a:pt x="410" y="896"/>
                </a:lnTo>
                <a:lnTo>
                  <a:pt x="432" y="824"/>
                </a:lnTo>
                <a:lnTo>
                  <a:pt x="432" y="824"/>
                </a:lnTo>
                <a:lnTo>
                  <a:pt x="436" y="804"/>
                </a:lnTo>
                <a:lnTo>
                  <a:pt x="436" y="796"/>
                </a:lnTo>
                <a:lnTo>
                  <a:pt x="434" y="788"/>
                </a:lnTo>
                <a:lnTo>
                  <a:pt x="432" y="782"/>
                </a:lnTo>
                <a:lnTo>
                  <a:pt x="426" y="778"/>
                </a:lnTo>
                <a:lnTo>
                  <a:pt x="420" y="776"/>
                </a:lnTo>
                <a:lnTo>
                  <a:pt x="410" y="774"/>
                </a:lnTo>
                <a:lnTo>
                  <a:pt x="410" y="774"/>
                </a:lnTo>
                <a:lnTo>
                  <a:pt x="398" y="776"/>
                </a:lnTo>
                <a:lnTo>
                  <a:pt x="388" y="780"/>
                </a:lnTo>
                <a:lnTo>
                  <a:pt x="378" y="788"/>
                </a:lnTo>
                <a:lnTo>
                  <a:pt x="368" y="796"/>
                </a:lnTo>
                <a:lnTo>
                  <a:pt x="366" y="796"/>
                </a:lnTo>
                <a:lnTo>
                  <a:pt x="374" y="776"/>
                </a:lnTo>
                <a:lnTo>
                  <a:pt x="322" y="776"/>
                </a:lnTo>
                <a:lnTo>
                  <a:pt x="284" y="896"/>
                </a:lnTo>
                <a:lnTo>
                  <a:pt x="338" y="896"/>
                </a:lnTo>
                <a:lnTo>
                  <a:pt x="356" y="838"/>
                </a:lnTo>
                <a:lnTo>
                  <a:pt x="356" y="838"/>
                </a:lnTo>
                <a:lnTo>
                  <a:pt x="360" y="826"/>
                </a:lnTo>
                <a:lnTo>
                  <a:pt x="364" y="822"/>
                </a:lnTo>
                <a:lnTo>
                  <a:pt x="370" y="822"/>
                </a:lnTo>
                <a:lnTo>
                  <a:pt x="370" y="822"/>
                </a:lnTo>
                <a:lnTo>
                  <a:pt x="376" y="822"/>
                </a:lnTo>
                <a:lnTo>
                  <a:pt x="376" y="826"/>
                </a:lnTo>
                <a:lnTo>
                  <a:pt x="374" y="838"/>
                </a:lnTo>
                <a:lnTo>
                  <a:pt x="356" y="896"/>
                </a:lnTo>
                <a:close/>
                <a:moveTo>
                  <a:pt x="938" y="822"/>
                </a:moveTo>
                <a:lnTo>
                  <a:pt x="938" y="822"/>
                </a:lnTo>
                <a:lnTo>
                  <a:pt x="944" y="822"/>
                </a:lnTo>
                <a:lnTo>
                  <a:pt x="944" y="826"/>
                </a:lnTo>
                <a:lnTo>
                  <a:pt x="942" y="838"/>
                </a:lnTo>
                <a:lnTo>
                  <a:pt x="924" y="896"/>
                </a:lnTo>
                <a:lnTo>
                  <a:pt x="978" y="896"/>
                </a:lnTo>
                <a:lnTo>
                  <a:pt x="1000" y="824"/>
                </a:lnTo>
                <a:lnTo>
                  <a:pt x="1000" y="824"/>
                </a:lnTo>
                <a:lnTo>
                  <a:pt x="1004" y="804"/>
                </a:lnTo>
                <a:lnTo>
                  <a:pt x="1004" y="796"/>
                </a:lnTo>
                <a:lnTo>
                  <a:pt x="1002" y="788"/>
                </a:lnTo>
                <a:lnTo>
                  <a:pt x="1000" y="782"/>
                </a:lnTo>
                <a:lnTo>
                  <a:pt x="994" y="778"/>
                </a:lnTo>
                <a:lnTo>
                  <a:pt x="988" y="776"/>
                </a:lnTo>
                <a:lnTo>
                  <a:pt x="978" y="774"/>
                </a:lnTo>
                <a:lnTo>
                  <a:pt x="978" y="774"/>
                </a:lnTo>
                <a:lnTo>
                  <a:pt x="966" y="776"/>
                </a:lnTo>
                <a:lnTo>
                  <a:pt x="956" y="780"/>
                </a:lnTo>
                <a:lnTo>
                  <a:pt x="946" y="788"/>
                </a:lnTo>
                <a:lnTo>
                  <a:pt x="936" y="796"/>
                </a:lnTo>
                <a:lnTo>
                  <a:pt x="934" y="796"/>
                </a:lnTo>
                <a:lnTo>
                  <a:pt x="942" y="776"/>
                </a:lnTo>
                <a:lnTo>
                  <a:pt x="890" y="776"/>
                </a:lnTo>
                <a:lnTo>
                  <a:pt x="852" y="896"/>
                </a:lnTo>
                <a:lnTo>
                  <a:pt x="906" y="896"/>
                </a:lnTo>
                <a:lnTo>
                  <a:pt x="924" y="838"/>
                </a:lnTo>
                <a:lnTo>
                  <a:pt x="924" y="838"/>
                </a:lnTo>
                <a:lnTo>
                  <a:pt x="928" y="826"/>
                </a:lnTo>
                <a:lnTo>
                  <a:pt x="932" y="822"/>
                </a:lnTo>
                <a:lnTo>
                  <a:pt x="938" y="822"/>
                </a:lnTo>
                <a:lnTo>
                  <a:pt x="938" y="822"/>
                </a:lnTo>
                <a:close/>
                <a:moveTo>
                  <a:pt x="822" y="896"/>
                </a:moveTo>
                <a:lnTo>
                  <a:pt x="860" y="776"/>
                </a:lnTo>
                <a:lnTo>
                  <a:pt x="808" y="776"/>
                </a:lnTo>
                <a:lnTo>
                  <a:pt x="804" y="790"/>
                </a:lnTo>
                <a:lnTo>
                  <a:pt x="804" y="790"/>
                </a:lnTo>
                <a:lnTo>
                  <a:pt x="804" y="790"/>
                </a:lnTo>
                <a:lnTo>
                  <a:pt x="800" y="784"/>
                </a:lnTo>
                <a:lnTo>
                  <a:pt x="794" y="778"/>
                </a:lnTo>
                <a:lnTo>
                  <a:pt x="786" y="774"/>
                </a:lnTo>
                <a:lnTo>
                  <a:pt x="776" y="774"/>
                </a:lnTo>
                <a:lnTo>
                  <a:pt x="776" y="774"/>
                </a:lnTo>
                <a:lnTo>
                  <a:pt x="764" y="776"/>
                </a:lnTo>
                <a:lnTo>
                  <a:pt x="754" y="780"/>
                </a:lnTo>
                <a:lnTo>
                  <a:pt x="744" y="786"/>
                </a:lnTo>
                <a:lnTo>
                  <a:pt x="734" y="794"/>
                </a:lnTo>
                <a:lnTo>
                  <a:pt x="726" y="804"/>
                </a:lnTo>
                <a:lnTo>
                  <a:pt x="718" y="814"/>
                </a:lnTo>
                <a:lnTo>
                  <a:pt x="712" y="824"/>
                </a:lnTo>
                <a:lnTo>
                  <a:pt x="708" y="836"/>
                </a:lnTo>
                <a:lnTo>
                  <a:pt x="708" y="836"/>
                </a:lnTo>
                <a:lnTo>
                  <a:pt x="706" y="848"/>
                </a:lnTo>
                <a:lnTo>
                  <a:pt x="704" y="858"/>
                </a:lnTo>
                <a:lnTo>
                  <a:pt x="704" y="868"/>
                </a:lnTo>
                <a:lnTo>
                  <a:pt x="706" y="878"/>
                </a:lnTo>
                <a:lnTo>
                  <a:pt x="710" y="886"/>
                </a:lnTo>
                <a:lnTo>
                  <a:pt x="716" y="892"/>
                </a:lnTo>
                <a:lnTo>
                  <a:pt x="724" y="896"/>
                </a:lnTo>
                <a:lnTo>
                  <a:pt x="734" y="898"/>
                </a:lnTo>
                <a:lnTo>
                  <a:pt x="734" y="898"/>
                </a:lnTo>
                <a:lnTo>
                  <a:pt x="746" y="896"/>
                </a:lnTo>
                <a:lnTo>
                  <a:pt x="756" y="894"/>
                </a:lnTo>
                <a:lnTo>
                  <a:pt x="764" y="888"/>
                </a:lnTo>
                <a:lnTo>
                  <a:pt x="774" y="880"/>
                </a:lnTo>
                <a:lnTo>
                  <a:pt x="776" y="880"/>
                </a:lnTo>
                <a:lnTo>
                  <a:pt x="770" y="896"/>
                </a:lnTo>
                <a:lnTo>
                  <a:pt x="822" y="896"/>
                </a:lnTo>
                <a:close/>
                <a:moveTo>
                  <a:pt x="766" y="862"/>
                </a:moveTo>
                <a:lnTo>
                  <a:pt x="766" y="862"/>
                </a:lnTo>
                <a:lnTo>
                  <a:pt x="758" y="860"/>
                </a:lnTo>
                <a:lnTo>
                  <a:pt x="754" y="856"/>
                </a:lnTo>
                <a:lnTo>
                  <a:pt x="752" y="848"/>
                </a:lnTo>
                <a:lnTo>
                  <a:pt x="754" y="838"/>
                </a:lnTo>
                <a:lnTo>
                  <a:pt x="754" y="838"/>
                </a:lnTo>
                <a:lnTo>
                  <a:pt x="758" y="830"/>
                </a:lnTo>
                <a:lnTo>
                  <a:pt x="764" y="824"/>
                </a:lnTo>
                <a:lnTo>
                  <a:pt x="772" y="818"/>
                </a:lnTo>
                <a:lnTo>
                  <a:pt x="780" y="818"/>
                </a:lnTo>
                <a:lnTo>
                  <a:pt x="780" y="818"/>
                </a:lnTo>
                <a:lnTo>
                  <a:pt x="788" y="818"/>
                </a:lnTo>
                <a:lnTo>
                  <a:pt x="792" y="824"/>
                </a:lnTo>
                <a:lnTo>
                  <a:pt x="794" y="830"/>
                </a:lnTo>
                <a:lnTo>
                  <a:pt x="792" y="838"/>
                </a:lnTo>
                <a:lnTo>
                  <a:pt x="792" y="838"/>
                </a:lnTo>
                <a:lnTo>
                  <a:pt x="788" y="848"/>
                </a:lnTo>
                <a:lnTo>
                  <a:pt x="782" y="854"/>
                </a:lnTo>
                <a:lnTo>
                  <a:pt x="774" y="860"/>
                </a:lnTo>
                <a:lnTo>
                  <a:pt x="766" y="862"/>
                </a:lnTo>
                <a:lnTo>
                  <a:pt x="766" y="862"/>
                </a:lnTo>
                <a:close/>
                <a:moveTo>
                  <a:pt x="1120" y="776"/>
                </a:moveTo>
                <a:lnTo>
                  <a:pt x="1114" y="794"/>
                </a:lnTo>
                <a:lnTo>
                  <a:pt x="1114" y="794"/>
                </a:lnTo>
                <a:lnTo>
                  <a:pt x="1114" y="794"/>
                </a:lnTo>
                <a:lnTo>
                  <a:pt x="1110" y="786"/>
                </a:lnTo>
                <a:lnTo>
                  <a:pt x="1104" y="778"/>
                </a:lnTo>
                <a:lnTo>
                  <a:pt x="1098" y="776"/>
                </a:lnTo>
                <a:lnTo>
                  <a:pt x="1088" y="774"/>
                </a:lnTo>
                <a:lnTo>
                  <a:pt x="1088" y="774"/>
                </a:lnTo>
                <a:lnTo>
                  <a:pt x="1076" y="776"/>
                </a:lnTo>
                <a:lnTo>
                  <a:pt x="1066" y="780"/>
                </a:lnTo>
                <a:lnTo>
                  <a:pt x="1056" y="786"/>
                </a:lnTo>
                <a:lnTo>
                  <a:pt x="1046" y="794"/>
                </a:lnTo>
                <a:lnTo>
                  <a:pt x="1038" y="802"/>
                </a:lnTo>
                <a:lnTo>
                  <a:pt x="1030" y="814"/>
                </a:lnTo>
                <a:lnTo>
                  <a:pt x="1024" y="824"/>
                </a:lnTo>
                <a:lnTo>
                  <a:pt x="1020" y="836"/>
                </a:lnTo>
                <a:lnTo>
                  <a:pt x="1020" y="836"/>
                </a:lnTo>
                <a:lnTo>
                  <a:pt x="1018" y="846"/>
                </a:lnTo>
                <a:lnTo>
                  <a:pt x="1016" y="858"/>
                </a:lnTo>
                <a:lnTo>
                  <a:pt x="1016" y="868"/>
                </a:lnTo>
                <a:lnTo>
                  <a:pt x="1018" y="878"/>
                </a:lnTo>
                <a:lnTo>
                  <a:pt x="1022" y="886"/>
                </a:lnTo>
                <a:lnTo>
                  <a:pt x="1028" y="892"/>
                </a:lnTo>
                <a:lnTo>
                  <a:pt x="1038" y="896"/>
                </a:lnTo>
                <a:lnTo>
                  <a:pt x="1048" y="898"/>
                </a:lnTo>
                <a:lnTo>
                  <a:pt x="1048" y="898"/>
                </a:lnTo>
                <a:lnTo>
                  <a:pt x="1058" y="896"/>
                </a:lnTo>
                <a:lnTo>
                  <a:pt x="1068" y="894"/>
                </a:lnTo>
                <a:lnTo>
                  <a:pt x="1078" y="888"/>
                </a:lnTo>
                <a:lnTo>
                  <a:pt x="1086" y="878"/>
                </a:lnTo>
                <a:lnTo>
                  <a:pt x="1088" y="878"/>
                </a:lnTo>
                <a:lnTo>
                  <a:pt x="1082" y="890"/>
                </a:lnTo>
                <a:lnTo>
                  <a:pt x="1082" y="890"/>
                </a:lnTo>
                <a:lnTo>
                  <a:pt x="1078" y="902"/>
                </a:lnTo>
                <a:lnTo>
                  <a:pt x="1070" y="910"/>
                </a:lnTo>
                <a:lnTo>
                  <a:pt x="1060" y="914"/>
                </a:lnTo>
                <a:lnTo>
                  <a:pt x="1050" y="916"/>
                </a:lnTo>
                <a:lnTo>
                  <a:pt x="1050" y="916"/>
                </a:lnTo>
                <a:lnTo>
                  <a:pt x="1040" y="916"/>
                </a:lnTo>
                <a:lnTo>
                  <a:pt x="1030" y="912"/>
                </a:lnTo>
                <a:lnTo>
                  <a:pt x="1022" y="908"/>
                </a:lnTo>
                <a:lnTo>
                  <a:pt x="1016" y="902"/>
                </a:lnTo>
                <a:lnTo>
                  <a:pt x="990" y="942"/>
                </a:lnTo>
                <a:lnTo>
                  <a:pt x="996" y="944"/>
                </a:lnTo>
                <a:lnTo>
                  <a:pt x="996" y="944"/>
                </a:lnTo>
                <a:lnTo>
                  <a:pt x="1006" y="948"/>
                </a:lnTo>
                <a:lnTo>
                  <a:pt x="1016" y="952"/>
                </a:lnTo>
                <a:lnTo>
                  <a:pt x="1028" y="954"/>
                </a:lnTo>
                <a:lnTo>
                  <a:pt x="1040" y="954"/>
                </a:lnTo>
                <a:lnTo>
                  <a:pt x="1040" y="954"/>
                </a:lnTo>
                <a:lnTo>
                  <a:pt x="1054" y="954"/>
                </a:lnTo>
                <a:lnTo>
                  <a:pt x="1070" y="950"/>
                </a:lnTo>
                <a:lnTo>
                  <a:pt x="1084" y="946"/>
                </a:lnTo>
                <a:lnTo>
                  <a:pt x="1096" y="938"/>
                </a:lnTo>
                <a:lnTo>
                  <a:pt x="1108" y="930"/>
                </a:lnTo>
                <a:lnTo>
                  <a:pt x="1120" y="918"/>
                </a:lnTo>
                <a:lnTo>
                  <a:pt x="1128" y="906"/>
                </a:lnTo>
                <a:lnTo>
                  <a:pt x="1136" y="890"/>
                </a:lnTo>
                <a:lnTo>
                  <a:pt x="1172" y="776"/>
                </a:lnTo>
                <a:lnTo>
                  <a:pt x="1120" y="776"/>
                </a:lnTo>
                <a:close/>
                <a:moveTo>
                  <a:pt x="1104" y="842"/>
                </a:moveTo>
                <a:lnTo>
                  <a:pt x="1104" y="842"/>
                </a:lnTo>
                <a:lnTo>
                  <a:pt x="1100" y="850"/>
                </a:lnTo>
                <a:lnTo>
                  <a:pt x="1094" y="858"/>
                </a:lnTo>
                <a:lnTo>
                  <a:pt x="1086" y="862"/>
                </a:lnTo>
                <a:lnTo>
                  <a:pt x="1078" y="864"/>
                </a:lnTo>
                <a:lnTo>
                  <a:pt x="1078" y="864"/>
                </a:lnTo>
                <a:lnTo>
                  <a:pt x="1070" y="862"/>
                </a:lnTo>
                <a:lnTo>
                  <a:pt x="1066" y="858"/>
                </a:lnTo>
                <a:lnTo>
                  <a:pt x="1064" y="850"/>
                </a:lnTo>
                <a:lnTo>
                  <a:pt x="1066" y="842"/>
                </a:lnTo>
                <a:lnTo>
                  <a:pt x="1066" y="842"/>
                </a:lnTo>
                <a:lnTo>
                  <a:pt x="1070" y="832"/>
                </a:lnTo>
                <a:lnTo>
                  <a:pt x="1076" y="826"/>
                </a:lnTo>
                <a:lnTo>
                  <a:pt x="1084" y="820"/>
                </a:lnTo>
                <a:lnTo>
                  <a:pt x="1092" y="820"/>
                </a:lnTo>
                <a:lnTo>
                  <a:pt x="1092" y="820"/>
                </a:lnTo>
                <a:lnTo>
                  <a:pt x="1100" y="820"/>
                </a:lnTo>
                <a:lnTo>
                  <a:pt x="1104" y="826"/>
                </a:lnTo>
                <a:lnTo>
                  <a:pt x="1106" y="834"/>
                </a:lnTo>
                <a:lnTo>
                  <a:pt x="1104" y="842"/>
                </a:lnTo>
                <a:lnTo>
                  <a:pt x="1104" y="842"/>
                </a:lnTo>
                <a:close/>
                <a:moveTo>
                  <a:pt x="154" y="886"/>
                </a:moveTo>
                <a:lnTo>
                  <a:pt x="154" y="886"/>
                </a:lnTo>
                <a:lnTo>
                  <a:pt x="162" y="876"/>
                </a:lnTo>
                <a:lnTo>
                  <a:pt x="168" y="866"/>
                </a:lnTo>
                <a:lnTo>
                  <a:pt x="174" y="858"/>
                </a:lnTo>
                <a:lnTo>
                  <a:pt x="174" y="858"/>
                </a:lnTo>
                <a:lnTo>
                  <a:pt x="186" y="830"/>
                </a:lnTo>
                <a:lnTo>
                  <a:pt x="196" y="802"/>
                </a:lnTo>
                <a:lnTo>
                  <a:pt x="210" y="746"/>
                </a:lnTo>
                <a:lnTo>
                  <a:pt x="210" y="746"/>
                </a:lnTo>
                <a:lnTo>
                  <a:pt x="210" y="746"/>
                </a:lnTo>
                <a:lnTo>
                  <a:pt x="210" y="744"/>
                </a:lnTo>
                <a:lnTo>
                  <a:pt x="210" y="742"/>
                </a:lnTo>
                <a:lnTo>
                  <a:pt x="208" y="740"/>
                </a:lnTo>
                <a:lnTo>
                  <a:pt x="208" y="740"/>
                </a:lnTo>
                <a:lnTo>
                  <a:pt x="210" y="738"/>
                </a:lnTo>
                <a:lnTo>
                  <a:pt x="210" y="734"/>
                </a:lnTo>
                <a:lnTo>
                  <a:pt x="208" y="732"/>
                </a:lnTo>
                <a:lnTo>
                  <a:pt x="208" y="728"/>
                </a:lnTo>
                <a:lnTo>
                  <a:pt x="208" y="728"/>
                </a:lnTo>
                <a:lnTo>
                  <a:pt x="206" y="728"/>
                </a:lnTo>
                <a:lnTo>
                  <a:pt x="204" y="726"/>
                </a:lnTo>
                <a:lnTo>
                  <a:pt x="204" y="726"/>
                </a:lnTo>
                <a:lnTo>
                  <a:pt x="204" y="726"/>
                </a:lnTo>
                <a:lnTo>
                  <a:pt x="202" y="722"/>
                </a:lnTo>
                <a:lnTo>
                  <a:pt x="196" y="718"/>
                </a:lnTo>
                <a:lnTo>
                  <a:pt x="196" y="718"/>
                </a:lnTo>
                <a:lnTo>
                  <a:pt x="186" y="716"/>
                </a:lnTo>
                <a:lnTo>
                  <a:pt x="180" y="714"/>
                </a:lnTo>
                <a:lnTo>
                  <a:pt x="180" y="714"/>
                </a:lnTo>
                <a:lnTo>
                  <a:pt x="174" y="714"/>
                </a:lnTo>
                <a:lnTo>
                  <a:pt x="170" y="712"/>
                </a:lnTo>
                <a:lnTo>
                  <a:pt x="168" y="710"/>
                </a:lnTo>
                <a:lnTo>
                  <a:pt x="168" y="710"/>
                </a:lnTo>
                <a:lnTo>
                  <a:pt x="166" y="710"/>
                </a:lnTo>
                <a:lnTo>
                  <a:pt x="162" y="710"/>
                </a:lnTo>
                <a:lnTo>
                  <a:pt x="152" y="708"/>
                </a:lnTo>
                <a:lnTo>
                  <a:pt x="152" y="708"/>
                </a:lnTo>
                <a:lnTo>
                  <a:pt x="148" y="710"/>
                </a:lnTo>
                <a:lnTo>
                  <a:pt x="146" y="710"/>
                </a:lnTo>
                <a:lnTo>
                  <a:pt x="142" y="708"/>
                </a:lnTo>
                <a:lnTo>
                  <a:pt x="138" y="710"/>
                </a:lnTo>
                <a:lnTo>
                  <a:pt x="138" y="710"/>
                </a:lnTo>
                <a:lnTo>
                  <a:pt x="128" y="710"/>
                </a:lnTo>
                <a:lnTo>
                  <a:pt x="116" y="712"/>
                </a:lnTo>
                <a:lnTo>
                  <a:pt x="106" y="714"/>
                </a:lnTo>
                <a:lnTo>
                  <a:pt x="104" y="716"/>
                </a:lnTo>
                <a:lnTo>
                  <a:pt x="102" y="716"/>
                </a:lnTo>
                <a:lnTo>
                  <a:pt x="102" y="716"/>
                </a:lnTo>
                <a:lnTo>
                  <a:pt x="106" y="718"/>
                </a:lnTo>
                <a:lnTo>
                  <a:pt x="110" y="718"/>
                </a:lnTo>
                <a:lnTo>
                  <a:pt x="114" y="720"/>
                </a:lnTo>
                <a:lnTo>
                  <a:pt x="120" y="722"/>
                </a:lnTo>
                <a:lnTo>
                  <a:pt x="120" y="722"/>
                </a:lnTo>
                <a:lnTo>
                  <a:pt x="122" y="726"/>
                </a:lnTo>
                <a:lnTo>
                  <a:pt x="122" y="734"/>
                </a:lnTo>
                <a:lnTo>
                  <a:pt x="122" y="760"/>
                </a:lnTo>
                <a:lnTo>
                  <a:pt x="116" y="794"/>
                </a:lnTo>
                <a:lnTo>
                  <a:pt x="116" y="794"/>
                </a:lnTo>
                <a:lnTo>
                  <a:pt x="116" y="808"/>
                </a:lnTo>
                <a:lnTo>
                  <a:pt x="112" y="822"/>
                </a:lnTo>
                <a:lnTo>
                  <a:pt x="102" y="850"/>
                </a:lnTo>
                <a:lnTo>
                  <a:pt x="90" y="874"/>
                </a:lnTo>
                <a:lnTo>
                  <a:pt x="84" y="886"/>
                </a:lnTo>
                <a:lnTo>
                  <a:pt x="84" y="886"/>
                </a:lnTo>
                <a:lnTo>
                  <a:pt x="76" y="898"/>
                </a:lnTo>
                <a:lnTo>
                  <a:pt x="70" y="904"/>
                </a:lnTo>
                <a:lnTo>
                  <a:pt x="68" y="908"/>
                </a:lnTo>
                <a:lnTo>
                  <a:pt x="68" y="908"/>
                </a:lnTo>
                <a:lnTo>
                  <a:pt x="62" y="916"/>
                </a:lnTo>
                <a:lnTo>
                  <a:pt x="54" y="922"/>
                </a:lnTo>
                <a:lnTo>
                  <a:pt x="54" y="922"/>
                </a:lnTo>
                <a:lnTo>
                  <a:pt x="38" y="932"/>
                </a:lnTo>
                <a:lnTo>
                  <a:pt x="22" y="944"/>
                </a:lnTo>
                <a:lnTo>
                  <a:pt x="20" y="944"/>
                </a:lnTo>
                <a:lnTo>
                  <a:pt x="20" y="944"/>
                </a:lnTo>
                <a:lnTo>
                  <a:pt x="10" y="950"/>
                </a:lnTo>
                <a:lnTo>
                  <a:pt x="0" y="956"/>
                </a:lnTo>
                <a:lnTo>
                  <a:pt x="0" y="956"/>
                </a:lnTo>
                <a:lnTo>
                  <a:pt x="12" y="954"/>
                </a:lnTo>
                <a:lnTo>
                  <a:pt x="24" y="950"/>
                </a:lnTo>
                <a:lnTo>
                  <a:pt x="48" y="942"/>
                </a:lnTo>
                <a:lnTo>
                  <a:pt x="48" y="942"/>
                </a:lnTo>
                <a:lnTo>
                  <a:pt x="56" y="938"/>
                </a:lnTo>
                <a:lnTo>
                  <a:pt x="62" y="938"/>
                </a:lnTo>
                <a:lnTo>
                  <a:pt x="68" y="934"/>
                </a:lnTo>
                <a:lnTo>
                  <a:pt x="68" y="934"/>
                </a:lnTo>
                <a:lnTo>
                  <a:pt x="96" y="922"/>
                </a:lnTo>
                <a:lnTo>
                  <a:pt x="96" y="922"/>
                </a:lnTo>
                <a:lnTo>
                  <a:pt x="104" y="916"/>
                </a:lnTo>
                <a:lnTo>
                  <a:pt x="114" y="912"/>
                </a:lnTo>
                <a:lnTo>
                  <a:pt x="114" y="912"/>
                </a:lnTo>
                <a:lnTo>
                  <a:pt x="118" y="910"/>
                </a:lnTo>
                <a:lnTo>
                  <a:pt x="122" y="908"/>
                </a:lnTo>
                <a:lnTo>
                  <a:pt x="124" y="906"/>
                </a:lnTo>
                <a:lnTo>
                  <a:pt x="128" y="904"/>
                </a:lnTo>
                <a:lnTo>
                  <a:pt x="128" y="904"/>
                </a:lnTo>
                <a:lnTo>
                  <a:pt x="154" y="886"/>
                </a:lnTo>
                <a:lnTo>
                  <a:pt x="154" y="886"/>
                </a:lnTo>
                <a:close/>
                <a:moveTo>
                  <a:pt x="702" y="776"/>
                </a:moveTo>
                <a:lnTo>
                  <a:pt x="648" y="776"/>
                </a:lnTo>
                <a:lnTo>
                  <a:pt x="610" y="896"/>
                </a:lnTo>
                <a:lnTo>
                  <a:pt x="662" y="896"/>
                </a:lnTo>
                <a:lnTo>
                  <a:pt x="702" y="776"/>
                </a:lnTo>
                <a:close/>
                <a:moveTo>
                  <a:pt x="716" y="740"/>
                </a:moveTo>
                <a:lnTo>
                  <a:pt x="716" y="740"/>
                </a:lnTo>
                <a:lnTo>
                  <a:pt x="718" y="734"/>
                </a:lnTo>
                <a:lnTo>
                  <a:pt x="718" y="728"/>
                </a:lnTo>
                <a:lnTo>
                  <a:pt x="716" y="724"/>
                </a:lnTo>
                <a:lnTo>
                  <a:pt x="714" y="720"/>
                </a:lnTo>
                <a:lnTo>
                  <a:pt x="710" y="716"/>
                </a:lnTo>
                <a:lnTo>
                  <a:pt x="706" y="714"/>
                </a:lnTo>
                <a:lnTo>
                  <a:pt x="696" y="712"/>
                </a:lnTo>
                <a:lnTo>
                  <a:pt x="696" y="712"/>
                </a:lnTo>
                <a:lnTo>
                  <a:pt x="682" y="714"/>
                </a:lnTo>
                <a:lnTo>
                  <a:pt x="672" y="720"/>
                </a:lnTo>
                <a:lnTo>
                  <a:pt x="662" y="728"/>
                </a:lnTo>
                <a:lnTo>
                  <a:pt x="656" y="740"/>
                </a:lnTo>
                <a:lnTo>
                  <a:pt x="656" y="740"/>
                </a:lnTo>
                <a:lnTo>
                  <a:pt x="656" y="746"/>
                </a:lnTo>
                <a:lnTo>
                  <a:pt x="654" y="752"/>
                </a:lnTo>
                <a:lnTo>
                  <a:pt x="656" y="758"/>
                </a:lnTo>
                <a:lnTo>
                  <a:pt x="658" y="762"/>
                </a:lnTo>
                <a:lnTo>
                  <a:pt x="662" y="764"/>
                </a:lnTo>
                <a:lnTo>
                  <a:pt x="666" y="766"/>
                </a:lnTo>
                <a:lnTo>
                  <a:pt x="678" y="768"/>
                </a:lnTo>
                <a:lnTo>
                  <a:pt x="678" y="768"/>
                </a:lnTo>
                <a:lnTo>
                  <a:pt x="688" y="766"/>
                </a:lnTo>
                <a:lnTo>
                  <a:pt x="700" y="762"/>
                </a:lnTo>
                <a:lnTo>
                  <a:pt x="710" y="752"/>
                </a:lnTo>
                <a:lnTo>
                  <a:pt x="712" y="746"/>
                </a:lnTo>
                <a:lnTo>
                  <a:pt x="716" y="740"/>
                </a:lnTo>
                <a:lnTo>
                  <a:pt x="716" y="740"/>
                </a:lnTo>
                <a:close/>
                <a:moveTo>
                  <a:pt x="482" y="934"/>
                </a:moveTo>
                <a:lnTo>
                  <a:pt x="482" y="934"/>
                </a:lnTo>
                <a:lnTo>
                  <a:pt x="510" y="922"/>
                </a:lnTo>
                <a:lnTo>
                  <a:pt x="510" y="922"/>
                </a:lnTo>
                <a:lnTo>
                  <a:pt x="518" y="916"/>
                </a:lnTo>
                <a:lnTo>
                  <a:pt x="528" y="912"/>
                </a:lnTo>
                <a:lnTo>
                  <a:pt x="528" y="912"/>
                </a:lnTo>
                <a:lnTo>
                  <a:pt x="534" y="910"/>
                </a:lnTo>
                <a:lnTo>
                  <a:pt x="536" y="908"/>
                </a:lnTo>
                <a:lnTo>
                  <a:pt x="538" y="906"/>
                </a:lnTo>
                <a:lnTo>
                  <a:pt x="542" y="904"/>
                </a:lnTo>
                <a:lnTo>
                  <a:pt x="542" y="904"/>
                </a:lnTo>
                <a:lnTo>
                  <a:pt x="568" y="886"/>
                </a:lnTo>
                <a:lnTo>
                  <a:pt x="568" y="886"/>
                </a:lnTo>
                <a:lnTo>
                  <a:pt x="576" y="876"/>
                </a:lnTo>
                <a:lnTo>
                  <a:pt x="582" y="866"/>
                </a:lnTo>
                <a:lnTo>
                  <a:pt x="588" y="858"/>
                </a:lnTo>
                <a:lnTo>
                  <a:pt x="588" y="858"/>
                </a:lnTo>
                <a:lnTo>
                  <a:pt x="600" y="830"/>
                </a:lnTo>
                <a:lnTo>
                  <a:pt x="610" y="802"/>
                </a:lnTo>
                <a:lnTo>
                  <a:pt x="624" y="746"/>
                </a:lnTo>
                <a:lnTo>
                  <a:pt x="624" y="746"/>
                </a:lnTo>
                <a:lnTo>
                  <a:pt x="624" y="744"/>
                </a:lnTo>
                <a:lnTo>
                  <a:pt x="624" y="742"/>
                </a:lnTo>
                <a:lnTo>
                  <a:pt x="622" y="740"/>
                </a:lnTo>
                <a:lnTo>
                  <a:pt x="622" y="740"/>
                </a:lnTo>
                <a:lnTo>
                  <a:pt x="624" y="738"/>
                </a:lnTo>
                <a:lnTo>
                  <a:pt x="624" y="734"/>
                </a:lnTo>
                <a:lnTo>
                  <a:pt x="622" y="732"/>
                </a:lnTo>
                <a:lnTo>
                  <a:pt x="622" y="728"/>
                </a:lnTo>
                <a:lnTo>
                  <a:pt x="622" y="728"/>
                </a:lnTo>
                <a:lnTo>
                  <a:pt x="620" y="728"/>
                </a:lnTo>
                <a:lnTo>
                  <a:pt x="620" y="726"/>
                </a:lnTo>
                <a:lnTo>
                  <a:pt x="620" y="726"/>
                </a:lnTo>
                <a:lnTo>
                  <a:pt x="620" y="726"/>
                </a:lnTo>
                <a:lnTo>
                  <a:pt x="616" y="722"/>
                </a:lnTo>
                <a:lnTo>
                  <a:pt x="610" y="718"/>
                </a:lnTo>
                <a:lnTo>
                  <a:pt x="610" y="718"/>
                </a:lnTo>
                <a:lnTo>
                  <a:pt x="600" y="716"/>
                </a:lnTo>
                <a:lnTo>
                  <a:pt x="594" y="714"/>
                </a:lnTo>
                <a:lnTo>
                  <a:pt x="594" y="714"/>
                </a:lnTo>
                <a:lnTo>
                  <a:pt x="588" y="714"/>
                </a:lnTo>
                <a:lnTo>
                  <a:pt x="584" y="712"/>
                </a:lnTo>
                <a:lnTo>
                  <a:pt x="584" y="710"/>
                </a:lnTo>
                <a:lnTo>
                  <a:pt x="584" y="710"/>
                </a:lnTo>
                <a:lnTo>
                  <a:pt x="580" y="710"/>
                </a:lnTo>
                <a:lnTo>
                  <a:pt x="576" y="710"/>
                </a:lnTo>
                <a:lnTo>
                  <a:pt x="566" y="708"/>
                </a:lnTo>
                <a:lnTo>
                  <a:pt x="566" y="708"/>
                </a:lnTo>
                <a:lnTo>
                  <a:pt x="562" y="710"/>
                </a:lnTo>
                <a:lnTo>
                  <a:pt x="560" y="710"/>
                </a:lnTo>
                <a:lnTo>
                  <a:pt x="556" y="708"/>
                </a:lnTo>
                <a:lnTo>
                  <a:pt x="552" y="710"/>
                </a:lnTo>
                <a:lnTo>
                  <a:pt x="552" y="710"/>
                </a:lnTo>
                <a:lnTo>
                  <a:pt x="542" y="710"/>
                </a:lnTo>
                <a:lnTo>
                  <a:pt x="530" y="712"/>
                </a:lnTo>
                <a:lnTo>
                  <a:pt x="520" y="714"/>
                </a:lnTo>
                <a:lnTo>
                  <a:pt x="518" y="716"/>
                </a:lnTo>
                <a:lnTo>
                  <a:pt x="518" y="716"/>
                </a:lnTo>
                <a:lnTo>
                  <a:pt x="518" y="716"/>
                </a:lnTo>
                <a:lnTo>
                  <a:pt x="520" y="718"/>
                </a:lnTo>
                <a:lnTo>
                  <a:pt x="524" y="718"/>
                </a:lnTo>
                <a:lnTo>
                  <a:pt x="528" y="720"/>
                </a:lnTo>
                <a:lnTo>
                  <a:pt x="534" y="722"/>
                </a:lnTo>
                <a:lnTo>
                  <a:pt x="534" y="722"/>
                </a:lnTo>
                <a:lnTo>
                  <a:pt x="536" y="726"/>
                </a:lnTo>
                <a:lnTo>
                  <a:pt x="538" y="734"/>
                </a:lnTo>
                <a:lnTo>
                  <a:pt x="536" y="760"/>
                </a:lnTo>
                <a:lnTo>
                  <a:pt x="530" y="794"/>
                </a:lnTo>
                <a:lnTo>
                  <a:pt x="530" y="794"/>
                </a:lnTo>
                <a:lnTo>
                  <a:pt x="530" y="808"/>
                </a:lnTo>
                <a:lnTo>
                  <a:pt x="526" y="822"/>
                </a:lnTo>
                <a:lnTo>
                  <a:pt x="516" y="850"/>
                </a:lnTo>
                <a:lnTo>
                  <a:pt x="506" y="874"/>
                </a:lnTo>
                <a:lnTo>
                  <a:pt x="498" y="886"/>
                </a:lnTo>
                <a:lnTo>
                  <a:pt x="498" y="886"/>
                </a:lnTo>
                <a:lnTo>
                  <a:pt x="490" y="898"/>
                </a:lnTo>
                <a:lnTo>
                  <a:pt x="486" y="904"/>
                </a:lnTo>
                <a:lnTo>
                  <a:pt x="482" y="908"/>
                </a:lnTo>
                <a:lnTo>
                  <a:pt x="482" y="908"/>
                </a:lnTo>
                <a:lnTo>
                  <a:pt x="476" y="916"/>
                </a:lnTo>
                <a:lnTo>
                  <a:pt x="468" y="922"/>
                </a:lnTo>
                <a:lnTo>
                  <a:pt x="468" y="922"/>
                </a:lnTo>
                <a:lnTo>
                  <a:pt x="452" y="932"/>
                </a:lnTo>
                <a:lnTo>
                  <a:pt x="438" y="944"/>
                </a:lnTo>
                <a:lnTo>
                  <a:pt x="434" y="944"/>
                </a:lnTo>
                <a:lnTo>
                  <a:pt x="434" y="944"/>
                </a:lnTo>
                <a:lnTo>
                  <a:pt x="426" y="950"/>
                </a:lnTo>
                <a:lnTo>
                  <a:pt x="414" y="956"/>
                </a:lnTo>
                <a:lnTo>
                  <a:pt x="414" y="956"/>
                </a:lnTo>
                <a:lnTo>
                  <a:pt x="426" y="954"/>
                </a:lnTo>
                <a:lnTo>
                  <a:pt x="438" y="950"/>
                </a:lnTo>
                <a:lnTo>
                  <a:pt x="462" y="942"/>
                </a:lnTo>
                <a:lnTo>
                  <a:pt x="462" y="942"/>
                </a:lnTo>
                <a:lnTo>
                  <a:pt x="470" y="938"/>
                </a:lnTo>
                <a:lnTo>
                  <a:pt x="476" y="938"/>
                </a:lnTo>
                <a:lnTo>
                  <a:pt x="482" y="934"/>
                </a:lnTo>
                <a:lnTo>
                  <a:pt x="482" y="934"/>
                </a:lnTo>
                <a:close/>
                <a:moveTo>
                  <a:pt x="734" y="366"/>
                </a:moveTo>
                <a:lnTo>
                  <a:pt x="734" y="366"/>
                </a:lnTo>
                <a:lnTo>
                  <a:pt x="738" y="378"/>
                </a:lnTo>
                <a:lnTo>
                  <a:pt x="742" y="392"/>
                </a:lnTo>
                <a:lnTo>
                  <a:pt x="742" y="404"/>
                </a:lnTo>
                <a:lnTo>
                  <a:pt x="742" y="418"/>
                </a:lnTo>
                <a:lnTo>
                  <a:pt x="738" y="430"/>
                </a:lnTo>
                <a:lnTo>
                  <a:pt x="732" y="442"/>
                </a:lnTo>
                <a:lnTo>
                  <a:pt x="722" y="452"/>
                </a:lnTo>
                <a:lnTo>
                  <a:pt x="710" y="458"/>
                </a:lnTo>
                <a:lnTo>
                  <a:pt x="710" y="458"/>
                </a:lnTo>
                <a:lnTo>
                  <a:pt x="698" y="462"/>
                </a:lnTo>
                <a:lnTo>
                  <a:pt x="684" y="464"/>
                </a:lnTo>
                <a:lnTo>
                  <a:pt x="670" y="466"/>
                </a:lnTo>
                <a:lnTo>
                  <a:pt x="654" y="466"/>
                </a:lnTo>
                <a:lnTo>
                  <a:pt x="628" y="462"/>
                </a:lnTo>
                <a:lnTo>
                  <a:pt x="608" y="458"/>
                </a:lnTo>
                <a:lnTo>
                  <a:pt x="606" y="460"/>
                </a:lnTo>
                <a:lnTo>
                  <a:pt x="608" y="462"/>
                </a:lnTo>
                <a:lnTo>
                  <a:pt x="608" y="462"/>
                </a:lnTo>
                <a:lnTo>
                  <a:pt x="622" y="470"/>
                </a:lnTo>
                <a:lnTo>
                  <a:pt x="640" y="478"/>
                </a:lnTo>
                <a:lnTo>
                  <a:pt x="662" y="486"/>
                </a:lnTo>
                <a:lnTo>
                  <a:pt x="686" y="492"/>
                </a:lnTo>
                <a:lnTo>
                  <a:pt x="714" y="498"/>
                </a:lnTo>
                <a:lnTo>
                  <a:pt x="742" y="498"/>
                </a:lnTo>
                <a:lnTo>
                  <a:pt x="770" y="496"/>
                </a:lnTo>
                <a:lnTo>
                  <a:pt x="786" y="494"/>
                </a:lnTo>
                <a:lnTo>
                  <a:pt x="800" y="490"/>
                </a:lnTo>
                <a:lnTo>
                  <a:pt x="800" y="490"/>
                </a:lnTo>
                <a:lnTo>
                  <a:pt x="812" y="486"/>
                </a:lnTo>
                <a:lnTo>
                  <a:pt x="822" y="480"/>
                </a:lnTo>
                <a:lnTo>
                  <a:pt x="830" y="474"/>
                </a:lnTo>
                <a:lnTo>
                  <a:pt x="838" y="468"/>
                </a:lnTo>
                <a:lnTo>
                  <a:pt x="844" y="460"/>
                </a:lnTo>
                <a:lnTo>
                  <a:pt x="850" y="452"/>
                </a:lnTo>
                <a:lnTo>
                  <a:pt x="858" y="432"/>
                </a:lnTo>
                <a:lnTo>
                  <a:pt x="862" y="414"/>
                </a:lnTo>
                <a:lnTo>
                  <a:pt x="864" y="394"/>
                </a:lnTo>
                <a:lnTo>
                  <a:pt x="862" y="376"/>
                </a:lnTo>
                <a:lnTo>
                  <a:pt x="858" y="360"/>
                </a:lnTo>
                <a:lnTo>
                  <a:pt x="858" y="360"/>
                </a:lnTo>
                <a:lnTo>
                  <a:pt x="842" y="320"/>
                </a:lnTo>
                <a:lnTo>
                  <a:pt x="824" y="282"/>
                </a:lnTo>
                <a:lnTo>
                  <a:pt x="792" y="216"/>
                </a:lnTo>
                <a:lnTo>
                  <a:pt x="766" y="170"/>
                </a:lnTo>
                <a:lnTo>
                  <a:pt x="754" y="148"/>
                </a:lnTo>
                <a:lnTo>
                  <a:pt x="754" y="148"/>
                </a:lnTo>
                <a:lnTo>
                  <a:pt x="750" y="140"/>
                </a:lnTo>
                <a:lnTo>
                  <a:pt x="750" y="134"/>
                </a:lnTo>
                <a:lnTo>
                  <a:pt x="752" y="128"/>
                </a:lnTo>
                <a:lnTo>
                  <a:pt x="756" y="124"/>
                </a:lnTo>
                <a:lnTo>
                  <a:pt x="760" y="120"/>
                </a:lnTo>
                <a:lnTo>
                  <a:pt x="754" y="118"/>
                </a:lnTo>
                <a:lnTo>
                  <a:pt x="754" y="118"/>
                </a:lnTo>
                <a:lnTo>
                  <a:pt x="632" y="118"/>
                </a:lnTo>
                <a:lnTo>
                  <a:pt x="632" y="118"/>
                </a:lnTo>
                <a:lnTo>
                  <a:pt x="624" y="120"/>
                </a:lnTo>
                <a:lnTo>
                  <a:pt x="618" y="126"/>
                </a:lnTo>
                <a:lnTo>
                  <a:pt x="616" y="132"/>
                </a:lnTo>
                <a:lnTo>
                  <a:pt x="616" y="136"/>
                </a:lnTo>
                <a:lnTo>
                  <a:pt x="616" y="142"/>
                </a:lnTo>
                <a:lnTo>
                  <a:pt x="618" y="148"/>
                </a:lnTo>
                <a:lnTo>
                  <a:pt x="618" y="148"/>
                </a:lnTo>
                <a:lnTo>
                  <a:pt x="680" y="260"/>
                </a:lnTo>
                <a:lnTo>
                  <a:pt x="712" y="320"/>
                </a:lnTo>
                <a:lnTo>
                  <a:pt x="734" y="366"/>
                </a:lnTo>
                <a:lnTo>
                  <a:pt x="734" y="366"/>
                </a:lnTo>
                <a:close/>
                <a:moveTo>
                  <a:pt x="722" y="642"/>
                </a:moveTo>
                <a:lnTo>
                  <a:pt x="722" y="642"/>
                </a:lnTo>
                <a:lnTo>
                  <a:pt x="762" y="642"/>
                </a:lnTo>
                <a:lnTo>
                  <a:pt x="796" y="640"/>
                </a:lnTo>
                <a:lnTo>
                  <a:pt x="826" y="632"/>
                </a:lnTo>
                <a:lnTo>
                  <a:pt x="838" y="628"/>
                </a:lnTo>
                <a:lnTo>
                  <a:pt x="852" y="622"/>
                </a:lnTo>
                <a:lnTo>
                  <a:pt x="862" y="616"/>
                </a:lnTo>
                <a:lnTo>
                  <a:pt x="872" y="608"/>
                </a:lnTo>
                <a:lnTo>
                  <a:pt x="882" y="600"/>
                </a:lnTo>
                <a:lnTo>
                  <a:pt x="890" y="592"/>
                </a:lnTo>
                <a:lnTo>
                  <a:pt x="904" y="572"/>
                </a:lnTo>
                <a:lnTo>
                  <a:pt x="914" y="550"/>
                </a:lnTo>
                <a:lnTo>
                  <a:pt x="922" y="524"/>
                </a:lnTo>
                <a:lnTo>
                  <a:pt x="924" y="498"/>
                </a:lnTo>
                <a:lnTo>
                  <a:pt x="924" y="470"/>
                </a:lnTo>
                <a:lnTo>
                  <a:pt x="920" y="442"/>
                </a:lnTo>
                <a:lnTo>
                  <a:pt x="914" y="410"/>
                </a:lnTo>
                <a:lnTo>
                  <a:pt x="904" y="380"/>
                </a:lnTo>
                <a:lnTo>
                  <a:pt x="892" y="348"/>
                </a:lnTo>
                <a:lnTo>
                  <a:pt x="876" y="316"/>
                </a:lnTo>
                <a:lnTo>
                  <a:pt x="872" y="312"/>
                </a:lnTo>
                <a:lnTo>
                  <a:pt x="872" y="316"/>
                </a:lnTo>
                <a:lnTo>
                  <a:pt x="872" y="316"/>
                </a:lnTo>
                <a:lnTo>
                  <a:pt x="882" y="338"/>
                </a:lnTo>
                <a:lnTo>
                  <a:pt x="888" y="360"/>
                </a:lnTo>
                <a:lnTo>
                  <a:pt x="892" y="382"/>
                </a:lnTo>
                <a:lnTo>
                  <a:pt x="896" y="402"/>
                </a:lnTo>
                <a:lnTo>
                  <a:pt x="896" y="422"/>
                </a:lnTo>
                <a:lnTo>
                  <a:pt x="894" y="440"/>
                </a:lnTo>
                <a:lnTo>
                  <a:pt x="890" y="458"/>
                </a:lnTo>
                <a:lnTo>
                  <a:pt x="884" y="472"/>
                </a:lnTo>
                <a:lnTo>
                  <a:pt x="874" y="486"/>
                </a:lnTo>
                <a:lnTo>
                  <a:pt x="864" y="500"/>
                </a:lnTo>
                <a:lnTo>
                  <a:pt x="850" y="510"/>
                </a:lnTo>
                <a:lnTo>
                  <a:pt x="834" y="518"/>
                </a:lnTo>
                <a:lnTo>
                  <a:pt x="814" y="524"/>
                </a:lnTo>
                <a:lnTo>
                  <a:pt x="792" y="528"/>
                </a:lnTo>
                <a:lnTo>
                  <a:pt x="768" y="530"/>
                </a:lnTo>
                <a:lnTo>
                  <a:pt x="740" y="530"/>
                </a:lnTo>
                <a:lnTo>
                  <a:pt x="740" y="530"/>
                </a:lnTo>
                <a:lnTo>
                  <a:pt x="702" y="524"/>
                </a:lnTo>
                <a:lnTo>
                  <a:pt x="664" y="514"/>
                </a:lnTo>
                <a:lnTo>
                  <a:pt x="626" y="500"/>
                </a:lnTo>
                <a:lnTo>
                  <a:pt x="590" y="484"/>
                </a:lnTo>
                <a:lnTo>
                  <a:pt x="554" y="464"/>
                </a:lnTo>
                <a:lnTo>
                  <a:pt x="522" y="440"/>
                </a:lnTo>
                <a:lnTo>
                  <a:pt x="490" y="416"/>
                </a:lnTo>
                <a:lnTo>
                  <a:pt x="462" y="390"/>
                </a:lnTo>
                <a:lnTo>
                  <a:pt x="434" y="360"/>
                </a:lnTo>
                <a:lnTo>
                  <a:pt x="410" y="332"/>
                </a:lnTo>
                <a:lnTo>
                  <a:pt x="390" y="302"/>
                </a:lnTo>
                <a:lnTo>
                  <a:pt x="372" y="270"/>
                </a:lnTo>
                <a:lnTo>
                  <a:pt x="356" y="240"/>
                </a:lnTo>
                <a:lnTo>
                  <a:pt x="344" y="210"/>
                </a:lnTo>
                <a:lnTo>
                  <a:pt x="336" y="182"/>
                </a:lnTo>
                <a:lnTo>
                  <a:pt x="332" y="154"/>
                </a:lnTo>
                <a:lnTo>
                  <a:pt x="332" y="154"/>
                </a:lnTo>
                <a:lnTo>
                  <a:pt x="332" y="136"/>
                </a:lnTo>
                <a:lnTo>
                  <a:pt x="334" y="122"/>
                </a:lnTo>
                <a:lnTo>
                  <a:pt x="336" y="106"/>
                </a:lnTo>
                <a:lnTo>
                  <a:pt x="342" y="92"/>
                </a:lnTo>
                <a:lnTo>
                  <a:pt x="346" y="80"/>
                </a:lnTo>
                <a:lnTo>
                  <a:pt x="354" y="70"/>
                </a:lnTo>
                <a:lnTo>
                  <a:pt x="362" y="60"/>
                </a:lnTo>
                <a:lnTo>
                  <a:pt x="372" y="50"/>
                </a:lnTo>
                <a:lnTo>
                  <a:pt x="384" y="42"/>
                </a:lnTo>
                <a:lnTo>
                  <a:pt x="396" y="36"/>
                </a:lnTo>
                <a:lnTo>
                  <a:pt x="408" y="30"/>
                </a:lnTo>
                <a:lnTo>
                  <a:pt x="422" y="26"/>
                </a:lnTo>
                <a:lnTo>
                  <a:pt x="438" y="24"/>
                </a:lnTo>
                <a:lnTo>
                  <a:pt x="452" y="22"/>
                </a:lnTo>
                <a:lnTo>
                  <a:pt x="468" y="22"/>
                </a:lnTo>
                <a:lnTo>
                  <a:pt x="486" y="22"/>
                </a:lnTo>
                <a:lnTo>
                  <a:pt x="486" y="22"/>
                </a:lnTo>
                <a:lnTo>
                  <a:pt x="514" y="26"/>
                </a:lnTo>
                <a:lnTo>
                  <a:pt x="546" y="34"/>
                </a:lnTo>
                <a:lnTo>
                  <a:pt x="576" y="44"/>
                </a:lnTo>
                <a:lnTo>
                  <a:pt x="610" y="58"/>
                </a:lnTo>
                <a:lnTo>
                  <a:pt x="614" y="56"/>
                </a:lnTo>
                <a:lnTo>
                  <a:pt x="610" y="52"/>
                </a:lnTo>
                <a:lnTo>
                  <a:pt x="610" y="52"/>
                </a:lnTo>
                <a:lnTo>
                  <a:pt x="568" y="34"/>
                </a:lnTo>
                <a:lnTo>
                  <a:pt x="528" y="18"/>
                </a:lnTo>
                <a:lnTo>
                  <a:pt x="486" y="8"/>
                </a:lnTo>
                <a:lnTo>
                  <a:pt x="448" y="2"/>
                </a:lnTo>
                <a:lnTo>
                  <a:pt x="448" y="2"/>
                </a:lnTo>
                <a:lnTo>
                  <a:pt x="430" y="0"/>
                </a:lnTo>
                <a:lnTo>
                  <a:pt x="412" y="0"/>
                </a:lnTo>
                <a:lnTo>
                  <a:pt x="394" y="2"/>
                </a:lnTo>
                <a:lnTo>
                  <a:pt x="376" y="6"/>
                </a:lnTo>
                <a:lnTo>
                  <a:pt x="360" y="10"/>
                </a:lnTo>
                <a:lnTo>
                  <a:pt x="344" y="16"/>
                </a:lnTo>
                <a:lnTo>
                  <a:pt x="330" y="24"/>
                </a:lnTo>
                <a:lnTo>
                  <a:pt x="316" y="32"/>
                </a:lnTo>
                <a:lnTo>
                  <a:pt x="302" y="42"/>
                </a:lnTo>
                <a:lnTo>
                  <a:pt x="290" y="52"/>
                </a:lnTo>
                <a:lnTo>
                  <a:pt x="280" y="64"/>
                </a:lnTo>
                <a:lnTo>
                  <a:pt x="272" y="78"/>
                </a:lnTo>
                <a:lnTo>
                  <a:pt x="264" y="94"/>
                </a:lnTo>
                <a:lnTo>
                  <a:pt x="258" y="110"/>
                </a:lnTo>
                <a:lnTo>
                  <a:pt x="254" y="128"/>
                </a:lnTo>
                <a:lnTo>
                  <a:pt x="252" y="146"/>
                </a:lnTo>
                <a:lnTo>
                  <a:pt x="252" y="146"/>
                </a:lnTo>
                <a:lnTo>
                  <a:pt x="250" y="164"/>
                </a:lnTo>
                <a:lnTo>
                  <a:pt x="250" y="180"/>
                </a:lnTo>
                <a:lnTo>
                  <a:pt x="256" y="218"/>
                </a:lnTo>
                <a:lnTo>
                  <a:pt x="264" y="256"/>
                </a:lnTo>
                <a:lnTo>
                  <a:pt x="278" y="296"/>
                </a:lnTo>
                <a:lnTo>
                  <a:pt x="296" y="334"/>
                </a:lnTo>
                <a:lnTo>
                  <a:pt x="320" y="374"/>
                </a:lnTo>
                <a:lnTo>
                  <a:pt x="346" y="414"/>
                </a:lnTo>
                <a:lnTo>
                  <a:pt x="376" y="452"/>
                </a:lnTo>
                <a:lnTo>
                  <a:pt x="408" y="486"/>
                </a:lnTo>
                <a:lnTo>
                  <a:pt x="446" y="520"/>
                </a:lnTo>
                <a:lnTo>
                  <a:pt x="486" y="552"/>
                </a:lnTo>
                <a:lnTo>
                  <a:pt x="528" y="578"/>
                </a:lnTo>
                <a:lnTo>
                  <a:pt x="550" y="590"/>
                </a:lnTo>
                <a:lnTo>
                  <a:pt x="572" y="602"/>
                </a:lnTo>
                <a:lnTo>
                  <a:pt x="596" y="612"/>
                </a:lnTo>
                <a:lnTo>
                  <a:pt x="620" y="620"/>
                </a:lnTo>
                <a:lnTo>
                  <a:pt x="646" y="628"/>
                </a:lnTo>
                <a:lnTo>
                  <a:pt x="670" y="634"/>
                </a:lnTo>
                <a:lnTo>
                  <a:pt x="696" y="638"/>
                </a:lnTo>
                <a:lnTo>
                  <a:pt x="722" y="642"/>
                </a:lnTo>
                <a:lnTo>
                  <a:pt x="722" y="642"/>
                </a:lnTo>
                <a:close/>
                <a:moveTo>
                  <a:pt x="148" y="996"/>
                </a:moveTo>
                <a:lnTo>
                  <a:pt x="116" y="1096"/>
                </a:lnTo>
                <a:lnTo>
                  <a:pt x="142" y="1096"/>
                </a:lnTo>
                <a:lnTo>
                  <a:pt x="174" y="996"/>
                </a:lnTo>
                <a:lnTo>
                  <a:pt x="148" y="996"/>
                </a:lnTo>
                <a:close/>
                <a:moveTo>
                  <a:pt x="230" y="1026"/>
                </a:moveTo>
                <a:lnTo>
                  <a:pt x="230" y="1026"/>
                </a:lnTo>
                <a:lnTo>
                  <a:pt x="224" y="1026"/>
                </a:lnTo>
                <a:lnTo>
                  <a:pt x="216" y="1028"/>
                </a:lnTo>
                <a:lnTo>
                  <a:pt x="210" y="1032"/>
                </a:lnTo>
                <a:lnTo>
                  <a:pt x="204" y="1036"/>
                </a:lnTo>
                <a:lnTo>
                  <a:pt x="204" y="1036"/>
                </a:lnTo>
                <a:lnTo>
                  <a:pt x="208" y="1028"/>
                </a:lnTo>
                <a:lnTo>
                  <a:pt x="184" y="1028"/>
                </a:lnTo>
                <a:lnTo>
                  <a:pt x="162" y="1096"/>
                </a:lnTo>
                <a:lnTo>
                  <a:pt x="186" y="1096"/>
                </a:lnTo>
                <a:lnTo>
                  <a:pt x="196" y="1060"/>
                </a:lnTo>
                <a:lnTo>
                  <a:pt x="196" y="1060"/>
                </a:lnTo>
                <a:lnTo>
                  <a:pt x="200" y="1054"/>
                </a:lnTo>
                <a:lnTo>
                  <a:pt x="202" y="1050"/>
                </a:lnTo>
                <a:lnTo>
                  <a:pt x="208" y="1046"/>
                </a:lnTo>
                <a:lnTo>
                  <a:pt x="214" y="1044"/>
                </a:lnTo>
                <a:lnTo>
                  <a:pt x="214" y="1044"/>
                </a:lnTo>
                <a:lnTo>
                  <a:pt x="218" y="1046"/>
                </a:lnTo>
                <a:lnTo>
                  <a:pt x="220" y="1046"/>
                </a:lnTo>
                <a:lnTo>
                  <a:pt x="222" y="1052"/>
                </a:lnTo>
                <a:lnTo>
                  <a:pt x="222" y="1056"/>
                </a:lnTo>
                <a:lnTo>
                  <a:pt x="220" y="1062"/>
                </a:lnTo>
                <a:lnTo>
                  <a:pt x="208" y="1096"/>
                </a:lnTo>
                <a:lnTo>
                  <a:pt x="232" y="1096"/>
                </a:lnTo>
                <a:lnTo>
                  <a:pt x="246" y="1054"/>
                </a:lnTo>
                <a:lnTo>
                  <a:pt x="246" y="1054"/>
                </a:lnTo>
                <a:lnTo>
                  <a:pt x="248" y="1042"/>
                </a:lnTo>
                <a:lnTo>
                  <a:pt x="248" y="1034"/>
                </a:lnTo>
                <a:lnTo>
                  <a:pt x="244" y="1030"/>
                </a:lnTo>
                <a:lnTo>
                  <a:pt x="242" y="1028"/>
                </a:lnTo>
                <a:lnTo>
                  <a:pt x="236" y="1026"/>
                </a:lnTo>
                <a:lnTo>
                  <a:pt x="230" y="1026"/>
                </a:lnTo>
                <a:lnTo>
                  <a:pt x="230" y="1026"/>
                </a:lnTo>
                <a:close/>
                <a:moveTo>
                  <a:pt x="314" y="1028"/>
                </a:moveTo>
                <a:lnTo>
                  <a:pt x="300" y="1028"/>
                </a:lnTo>
                <a:lnTo>
                  <a:pt x="306" y="1008"/>
                </a:lnTo>
                <a:lnTo>
                  <a:pt x="282" y="1008"/>
                </a:lnTo>
                <a:lnTo>
                  <a:pt x="276" y="1028"/>
                </a:lnTo>
                <a:lnTo>
                  <a:pt x="268" y="1028"/>
                </a:lnTo>
                <a:lnTo>
                  <a:pt x="262" y="1048"/>
                </a:lnTo>
                <a:lnTo>
                  <a:pt x="270" y="1048"/>
                </a:lnTo>
                <a:lnTo>
                  <a:pt x="254" y="1096"/>
                </a:lnTo>
                <a:lnTo>
                  <a:pt x="278" y="1096"/>
                </a:lnTo>
                <a:lnTo>
                  <a:pt x="294" y="1048"/>
                </a:lnTo>
                <a:lnTo>
                  <a:pt x="306" y="1048"/>
                </a:lnTo>
                <a:lnTo>
                  <a:pt x="314" y="1028"/>
                </a:lnTo>
                <a:close/>
                <a:moveTo>
                  <a:pt x="356" y="1026"/>
                </a:moveTo>
                <a:lnTo>
                  <a:pt x="356" y="1026"/>
                </a:lnTo>
                <a:lnTo>
                  <a:pt x="348" y="1026"/>
                </a:lnTo>
                <a:lnTo>
                  <a:pt x="340" y="1028"/>
                </a:lnTo>
                <a:lnTo>
                  <a:pt x="334" y="1030"/>
                </a:lnTo>
                <a:lnTo>
                  <a:pt x="326" y="1036"/>
                </a:lnTo>
                <a:lnTo>
                  <a:pt x="320" y="1040"/>
                </a:lnTo>
                <a:lnTo>
                  <a:pt x="316" y="1046"/>
                </a:lnTo>
                <a:lnTo>
                  <a:pt x="310" y="1054"/>
                </a:lnTo>
                <a:lnTo>
                  <a:pt x="308" y="1062"/>
                </a:lnTo>
                <a:lnTo>
                  <a:pt x="308" y="1062"/>
                </a:lnTo>
                <a:lnTo>
                  <a:pt x="306" y="1070"/>
                </a:lnTo>
                <a:lnTo>
                  <a:pt x="306" y="1078"/>
                </a:lnTo>
                <a:lnTo>
                  <a:pt x="306" y="1084"/>
                </a:lnTo>
                <a:lnTo>
                  <a:pt x="310" y="1088"/>
                </a:lnTo>
                <a:lnTo>
                  <a:pt x="314" y="1092"/>
                </a:lnTo>
                <a:lnTo>
                  <a:pt x="320" y="1096"/>
                </a:lnTo>
                <a:lnTo>
                  <a:pt x="326" y="1098"/>
                </a:lnTo>
                <a:lnTo>
                  <a:pt x="334" y="1098"/>
                </a:lnTo>
                <a:lnTo>
                  <a:pt x="334" y="1098"/>
                </a:lnTo>
                <a:lnTo>
                  <a:pt x="346" y="1096"/>
                </a:lnTo>
                <a:lnTo>
                  <a:pt x="358" y="1092"/>
                </a:lnTo>
                <a:lnTo>
                  <a:pt x="368" y="1084"/>
                </a:lnTo>
                <a:lnTo>
                  <a:pt x="378" y="1074"/>
                </a:lnTo>
                <a:lnTo>
                  <a:pt x="354" y="1074"/>
                </a:lnTo>
                <a:lnTo>
                  <a:pt x="354" y="1074"/>
                </a:lnTo>
                <a:lnTo>
                  <a:pt x="348" y="1080"/>
                </a:lnTo>
                <a:lnTo>
                  <a:pt x="340" y="1080"/>
                </a:lnTo>
                <a:lnTo>
                  <a:pt x="340" y="1080"/>
                </a:lnTo>
                <a:lnTo>
                  <a:pt x="334" y="1080"/>
                </a:lnTo>
                <a:lnTo>
                  <a:pt x="330" y="1076"/>
                </a:lnTo>
                <a:lnTo>
                  <a:pt x="330" y="1072"/>
                </a:lnTo>
                <a:lnTo>
                  <a:pt x="330" y="1066"/>
                </a:lnTo>
                <a:lnTo>
                  <a:pt x="380" y="1066"/>
                </a:lnTo>
                <a:lnTo>
                  <a:pt x="382" y="1064"/>
                </a:lnTo>
                <a:lnTo>
                  <a:pt x="382" y="1064"/>
                </a:lnTo>
                <a:lnTo>
                  <a:pt x="384" y="1054"/>
                </a:lnTo>
                <a:lnTo>
                  <a:pt x="384" y="1048"/>
                </a:lnTo>
                <a:lnTo>
                  <a:pt x="384" y="1042"/>
                </a:lnTo>
                <a:lnTo>
                  <a:pt x="380" y="1036"/>
                </a:lnTo>
                <a:lnTo>
                  <a:pt x="376" y="1032"/>
                </a:lnTo>
                <a:lnTo>
                  <a:pt x="372" y="1028"/>
                </a:lnTo>
                <a:lnTo>
                  <a:pt x="364" y="1026"/>
                </a:lnTo>
                <a:lnTo>
                  <a:pt x="356" y="1026"/>
                </a:lnTo>
                <a:lnTo>
                  <a:pt x="356" y="1026"/>
                </a:lnTo>
                <a:close/>
                <a:moveTo>
                  <a:pt x="364" y="1052"/>
                </a:moveTo>
                <a:lnTo>
                  <a:pt x="336" y="1052"/>
                </a:lnTo>
                <a:lnTo>
                  <a:pt x="336" y="1052"/>
                </a:lnTo>
                <a:lnTo>
                  <a:pt x="338" y="1048"/>
                </a:lnTo>
                <a:lnTo>
                  <a:pt x="342" y="1044"/>
                </a:lnTo>
                <a:lnTo>
                  <a:pt x="348" y="1042"/>
                </a:lnTo>
                <a:lnTo>
                  <a:pt x="352" y="1042"/>
                </a:lnTo>
                <a:lnTo>
                  <a:pt x="352" y="1042"/>
                </a:lnTo>
                <a:lnTo>
                  <a:pt x="358" y="1042"/>
                </a:lnTo>
                <a:lnTo>
                  <a:pt x="360" y="1044"/>
                </a:lnTo>
                <a:lnTo>
                  <a:pt x="362" y="1048"/>
                </a:lnTo>
                <a:lnTo>
                  <a:pt x="364" y="1052"/>
                </a:lnTo>
                <a:lnTo>
                  <a:pt x="364" y="1052"/>
                </a:lnTo>
                <a:close/>
                <a:moveTo>
                  <a:pt x="458" y="1026"/>
                </a:moveTo>
                <a:lnTo>
                  <a:pt x="454" y="1026"/>
                </a:lnTo>
                <a:lnTo>
                  <a:pt x="454" y="1026"/>
                </a:lnTo>
                <a:lnTo>
                  <a:pt x="446" y="1028"/>
                </a:lnTo>
                <a:lnTo>
                  <a:pt x="440" y="1030"/>
                </a:lnTo>
                <a:lnTo>
                  <a:pt x="434" y="1034"/>
                </a:lnTo>
                <a:lnTo>
                  <a:pt x="428" y="1038"/>
                </a:lnTo>
                <a:lnTo>
                  <a:pt x="428" y="1038"/>
                </a:lnTo>
                <a:lnTo>
                  <a:pt x="430" y="1028"/>
                </a:lnTo>
                <a:lnTo>
                  <a:pt x="406" y="1028"/>
                </a:lnTo>
                <a:lnTo>
                  <a:pt x="384" y="1096"/>
                </a:lnTo>
                <a:lnTo>
                  <a:pt x="408" y="1096"/>
                </a:lnTo>
                <a:lnTo>
                  <a:pt x="418" y="1068"/>
                </a:lnTo>
                <a:lnTo>
                  <a:pt x="418" y="1068"/>
                </a:lnTo>
                <a:lnTo>
                  <a:pt x="422" y="1060"/>
                </a:lnTo>
                <a:lnTo>
                  <a:pt x="426" y="1054"/>
                </a:lnTo>
                <a:lnTo>
                  <a:pt x="432" y="1050"/>
                </a:lnTo>
                <a:lnTo>
                  <a:pt x="442" y="1048"/>
                </a:lnTo>
                <a:lnTo>
                  <a:pt x="442" y="1048"/>
                </a:lnTo>
                <a:lnTo>
                  <a:pt x="446" y="1048"/>
                </a:lnTo>
                <a:lnTo>
                  <a:pt x="450" y="1050"/>
                </a:lnTo>
                <a:lnTo>
                  <a:pt x="458" y="1026"/>
                </a:lnTo>
                <a:close/>
                <a:moveTo>
                  <a:pt x="516" y="1026"/>
                </a:moveTo>
                <a:lnTo>
                  <a:pt x="516" y="1026"/>
                </a:lnTo>
                <a:lnTo>
                  <a:pt x="510" y="1026"/>
                </a:lnTo>
                <a:lnTo>
                  <a:pt x="502" y="1028"/>
                </a:lnTo>
                <a:lnTo>
                  <a:pt x="496" y="1032"/>
                </a:lnTo>
                <a:lnTo>
                  <a:pt x="490" y="1036"/>
                </a:lnTo>
                <a:lnTo>
                  <a:pt x="490" y="1036"/>
                </a:lnTo>
                <a:lnTo>
                  <a:pt x="494" y="1028"/>
                </a:lnTo>
                <a:lnTo>
                  <a:pt x="470" y="1028"/>
                </a:lnTo>
                <a:lnTo>
                  <a:pt x="448" y="1096"/>
                </a:lnTo>
                <a:lnTo>
                  <a:pt x="472" y="1096"/>
                </a:lnTo>
                <a:lnTo>
                  <a:pt x="482" y="1060"/>
                </a:lnTo>
                <a:lnTo>
                  <a:pt x="482" y="1060"/>
                </a:lnTo>
                <a:lnTo>
                  <a:pt x="486" y="1054"/>
                </a:lnTo>
                <a:lnTo>
                  <a:pt x="488" y="1050"/>
                </a:lnTo>
                <a:lnTo>
                  <a:pt x="494" y="1046"/>
                </a:lnTo>
                <a:lnTo>
                  <a:pt x="500" y="1044"/>
                </a:lnTo>
                <a:lnTo>
                  <a:pt x="500" y="1044"/>
                </a:lnTo>
                <a:lnTo>
                  <a:pt x="504" y="1046"/>
                </a:lnTo>
                <a:lnTo>
                  <a:pt x="506" y="1046"/>
                </a:lnTo>
                <a:lnTo>
                  <a:pt x="508" y="1052"/>
                </a:lnTo>
                <a:lnTo>
                  <a:pt x="508" y="1056"/>
                </a:lnTo>
                <a:lnTo>
                  <a:pt x="506" y="1062"/>
                </a:lnTo>
                <a:lnTo>
                  <a:pt x="494" y="1096"/>
                </a:lnTo>
                <a:lnTo>
                  <a:pt x="518" y="1096"/>
                </a:lnTo>
                <a:lnTo>
                  <a:pt x="532" y="1054"/>
                </a:lnTo>
                <a:lnTo>
                  <a:pt x="532" y="1054"/>
                </a:lnTo>
                <a:lnTo>
                  <a:pt x="534" y="1042"/>
                </a:lnTo>
                <a:lnTo>
                  <a:pt x="534" y="1034"/>
                </a:lnTo>
                <a:lnTo>
                  <a:pt x="530" y="1030"/>
                </a:lnTo>
                <a:lnTo>
                  <a:pt x="528" y="1028"/>
                </a:lnTo>
                <a:lnTo>
                  <a:pt x="522" y="1026"/>
                </a:lnTo>
                <a:lnTo>
                  <a:pt x="516" y="1026"/>
                </a:lnTo>
                <a:lnTo>
                  <a:pt x="516" y="1026"/>
                </a:lnTo>
                <a:close/>
                <a:moveTo>
                  <a:pt x="610" y="1028"/>
                </a:moveTo>
                <a:lnTo>
                  <a:pt x="608" y="1034"/>
                </a:lnTo>
                <a:lnTo>
                  <a:pt x="608" y="1034"/>
                </a:lnTo>
                <a:lnTo>
                  <a:pt x="604" y="1030"/>
                </a:lnTo>
                <a:lnTo>
                  <a:pt x="600" y="1028"/>
                </a:lnTo>
                <a:lnTo>
                  <a:pt x="594" y="1026"/>
                </a:lnTo>
                <a:lnTo>
                  <a:pt x="590" y="1026"/>
                </a:lnTo>
                <a:lnTo>
                  <a:pt x="590" y="1026"/>
                </a:lnTo>
                <a:lnTo>
                  <a:pt x="582" y="1026"/>
                </a:lnTo>
                <a:lnTo>
                  <a:pt x="574" y="1028"/>
                </a:lnTo>
                <a:lnTo>
                  <a:pt x="562" y="1036"/>
                </a:lnTo>
                <a:lnTo>
                  <a:pt x="550" y="1048"/>
                </a:lnTo>
                <a:lnTo>
                  <a:pt x="544" y="1062"/>
                </a:lnTo>
                <a:lnTo>
                  <a:pt x="544" y="1062"/>
                </a:lnTo>
                <a:lnTo>
                  <a:pt x="542" y="1068"/>
                </a:lnTo>
                <a:lnTo>
                  <a:pt x="542" y="1076"/>
                </a:lnTo>
                <a:lnTo>
                  <a:pt x="542" y="1082"/>
                </a:lnTo>
                <a:lnTo>
                  <a:pt x="544" y="1086"/>
                </a:lnTo>
                <a:lnTo>
                  <a:pt x="548" y="1092"/>
                </a:lnTo>
                <a:lnTo>
                  <a:pt x="552" y="1094"/>
                </a:lnTo>
                <a:lnTo>
                  <a:pt x="558" y="1096"/>
                </a:lnTo>
                <a:lnTo>
                  <a:pt x="566" y="1098"/>
                </a:lnTo>
                <a:lnTo>
                  <a:pt x="566" y="1098"/>
                </a:lnTo>
                <a:lnTo>
                  <a:pt x="572" y="1098"/>
                </a:lnTo>
                <a:lnTo>
                  <a:pt x="578" y="1096"/>
                </a:lnTo>
                <a:lnTo>
                  <a:pt x="584" y="1092"/>
                </a:lnTo>
                <a:lnTo>
                  <a:pt x="590" y="1088"/>
                </a:lnTo>
                <a:lnTo>
                  <a:pt x="590" y="1088"/>
                </a:lnTo>
                <a:lnTo>
                  <a:pt x="588" y="1096"/>
                </a:lnTo>
                <a:lnTo>
                  <a:pt x="612" y="1096"/>
                </a:lnTo>
                <a:lnTo>
                  <a:pt x="634" y="1028"/>
                </a:lnTo>
                <a:lnTo>
                  <a:pt x="610" y="1028"/>
                </a:lnTo>
                <a:close/>
                <a:moveTo>
                  <a:pt x="600" y="1062"/>
                </a:moveTo>
                <a:lnTo>
                  <a:pt x="600" y="1062"/>
                </a:lnTo>
                <a:lnTo>
                  <a:pt x="596" y="1068"/>
                </a:lnTo>
                <a:lnTo>
                  <a:pt x="592" y="1072"/>
                </a:lnTo>
                <a:lnTo>
                  <a:pt x="586" y="1076"/>
                </a:lnTo>
                <a:lnTo>
                  <a:pt x="578" y="1076"/>
                </a:lnTo>
                <a:lnTo>
                  <a:pt x="578" y="1076"/>
                </a:lnTo>
                <a:lnTo>
                  <a:pt x="572" y="1076"/>
                </a:lnTo>
                <a:lnTo>
                  <a:pt x="568" y="1072"/>
                </a:lnTo>
                <a:lnTo>
                  <a:pt x="568" y="1068"/>
                </a:lnTo>
                <a:lnTo>
                  <a:pt x="568" y="1062"/>
                </a:lnTo>
                <a:lnTo>
                  <a:pt x="568" y="1062"/>
                </a:lnTo>
                <a:lnTo>
                  <a:pt x="572" y="1056"/>
                </a:lnTo>
                <a:lnTo>
                  <a:pt x="576" y="1050"/>
                </a:lnTo>
                <a:lnTo>
                  <a:pt x="582" y="1048"/>
                </a:lnTo>
                <a:lnTo>
                  <a:pt x="588" y="1046"/>
                </a:lnTo>
                <a:lnTo>
                  <a:pt x="588" y="1046"/>
                </a:lnTo>
                <a:lnTo>
                  <a:pt x="594" y="1048"/>
                </a:lnTo>
                <a:lnTo>
                  <a:pt x="598" y="1050"/>
                </a:lnTo>
                <a:lnTo>
                  <a:pt x="600" y="1056"/>
                </a:lnTo>
                <a:lnTo>
                  <a:pt x="600" y="1062"/>
                </a:lnTo>
                <a:lnTo>
                  <a:pt x="600" y="1062"/>
                </a:lnTo>
                <a:close/>
                <a:moveTo>
                  <a:pt x="692" y="1028"/>
                </a:moveTo>
                <a:lnTo>
                  <a:pt x="678" y="1028"/>
                </a:lnTo>
                <a:lnTo>
                  <a:pt x="684" y="1008"/>
                </a:lnTo>
                <a:lnTo>
                  <a:pt x="660" y="1008"/>
                </a:lnTo>
                <a:lnTo>
                  <a:pt x="654" y="1028"/>
                </a:lnTo>
                <a:lnTo>
                  <a:pt x="646" y="1028"/>
                </a:lnTo>
                <a:lnTo>
                  <a:pt x="640" y="1048"/>
                </a:lnTo>
                <a:lnTo>
                  <a:pt x="648" y="1048"/>
                </a:lnTo>
                <a:lnTo>
                  <a:pt x="632" y="1096"/>
                </a:lnTo>
                <a:lnTo>
                  <a:pt x="656" y="1096"/>
                </a:lnTo>
                <a:lnTo>
                  <a:pt x="672" y="1048"/>
                </a:lnTo>
                <a:lnTo>
                  <a:pt x="686" y="1048"/>
                </a:lnTo>
                <a:lnTo>
                  <a:pt x="692" y="1028"/>
                </a:lnTo>
                <a:close/>
                <a:moveTo>
                  <a:pt x="680" y="1096"/>
                </a:moveTo>
                <a:lnTo>
                  <a:pt x="704" y="1096"/>
                </a:lnTo>
                <a:lnTo>
                  <a:pt x="726" y="1028"/>
                </a:lnTo>
                <a:lnTo>
                  <a:pt x="702" y="1028"/>
                </a:lnTo>
                <a:lnTo>
                  <a:pt x="680" y="1096"/>
                </a:lnTo>
                <a:close/>
                <a:moveTo>
                  <a:pt x="728" y="988"/>
                </a:moveTo>
                <a:lnTo>
                  <a:pt x="728" y="988"/>
                </a:lnTo>
                <a:lnTo>
                  <a:pt x="722" y="990"/>
                </a:lnTo>
                <a:lnTo>
                  <a:pt x="716" y="992"/>
                </a:lnTo>
                <a:lnTo>
                  <a:pt x="712" y="996"/>
                </a:lnTo>
                <a:lnTo>
                  <a:pt x="710" y="1002"/>
                </a:lnTo>
                <a:lnTo>
                  <a:pt x="710" y="1002"/>
                </a:lnTo>
                <a:lnTo>
                  <a:pt x="708" y="1006"/>
                </a:lnTo>
                <a:lnTo>
                  <a:pt x="710" y="1012"/>
                </a:lnTo>
                <a:lnTo>
                  <a:pt x="714" y="1014"/>
                </a:lnTo>
                <a:lnTo>
                  <a:pt x="718" y="1016"/>
                </a:lnTo>
                <a:lnTo>
                  <a:pt x="718" y="1016"/>
                </a:lnTo>
                <a:lnTo>
                  <a:pt x="724" y="1014"/>
                </a:lnTo>
                <a:lnTo>
                  <a:pt x="730" y="1012"/>
                </a:lnTo>
                <a:lnTo>
                  <a:pt x="734" y="1006"/>
                </a:lnTo>
                <a:lnTo>
                  <a:pt x="736" y="1002"/>
                </a:lnTo>
                <a:lnTo>
                  <a:pt x="736" y="1002"/>
                </a:lnTo>
                <a:lnTo>
                  <a:pt x="736" y="996"/>
                </a:lnTo>
                <a:lnTo>
                  <a:pt x="736" y="992"/>
                </a:lnTo>
                <a:lnTo>
                  <a:pt x="732" y="990"/>
                </a:lnTo>
                <a:lnTo>
                  <a:pt x="728" y="988"/>
                </a:lnTo>
                <a:lnTo>
                  <a:pt x="728" y="988"/>
                </a:lnTo>
                <a:close/>
                <a:moveTo>
                  <a:pt x="782" y="1026"/>
                </a:moveTo>
                <a:lnTo>
                  <a:pt x="782" y="1026"/>
                </a:lnTo>
                <a:lnTo>
                  <a:pt x="766" y="1028"/>
                </a:lnTo>
                <a:lnTo>
                  <a:pt x="758" y="1030"/>
                </a:lnTo>
                <a:lnTo>
                  <a:pt x="750" y="1034"/>
                </a:lnTo>
                <a:lnTo>
                  <a:pt x="742" y="1040"/>
                </a:lnTo>
                <a:lnTo>
                  <a:pt x="738" y="1046"/>
                </a:lnTo>
                <a:lnTo>
                  <a:pt x="732" y="1054"/>
                </a:lnTo>
                <a:lnTo>
                  <a:pt x="728" y="1062"/>
                </a:lnTo>
                <a:lnTo>
                  <a:pt x="728" y="1062"/>
                </a:lnTo>
                <a:lnTo>
                  <a:pt x="726" y="1070"/>
                </a:lnTo>
                <a:lnTo>
                  <a:pt x="728" y="1078"/>
                </a:lnTo>
                <a:lnTo>
                  <a:pt x="728" y="1084"/>
                </a:lnTo>
                <a:lnTo>
                  <a:pt x="732" y="1088"/>
                </a:lnTo>
                <a:lnTo>
                  <a:pt x="738" y="1092"/>
                </a:lnTo>
                <a:lnTo>
                  <a:pt x="744" y="1096"/>
                </a:lnTo>
                <a:lnTo>
                  <a:pt x="750" y="1098"/>
                </a:lnTo>
                <a:lnTo>
                  <a:pt x="758" y="1098"/>
                </a:lnTo>
                <a:lnTo>
                  <a:pt x="758" y="1098"/>
                </a:lnTo>
                <a:lnTo>
                  <a:pt x="774" y="1096"/>
                </a:lnTo>
                <a:lnTo>
                  <a:pt x="782" y="1092"/>
                </a:lnTo>
                <a:lnTo>
                  <a:pt x="790" y="1088"/>
                </a:lnTo>
                <a:lnTo>
                  <a:pt x="796" y="1084"/>
                </a:lnTo>
                <a:lnTo>
                  <a:pt x="802" y="1078"/>
                </a:lnTo>
                <a:lnTo>
                  <a:pt x="806" y="1070"/>
                </a:lnTo>
                <a:lnTo>
                  <a:pt x="810" y="1062"/>
                </a:lnTo>
                <a:lnTo>
                  <a:pt x="810" y="1062"/>
                </a:lnTo>
                <a:lnTo>
                  <a:pt x="812" y="1054"/>
                </a:lnTo>
                <a:lnTo>
                  <a:pt x="812" y="1046"/>
                </a:lnTo>
                <a:lnTo>
                  <a:pt x="810" y="1040"/>
                </a:lnTo>
                <a:lnTo>
                  <a:pt x="806" y="1034"/>
                </a:lnTo>
                <a:lnTo>
                  <a:pt x="802" y="1030"/>
                </a:lnTo>
                <a:lnTo>
                  <a:pt x="796" y="1028"/>
                </a:lnTo>
                <a:lnTo>
                  <a:pt x="790" y="1026"/>
                </a:lnTo>
                <a:lnTo>
                  <a:pt x="782" y="1026"/>
                </a:lnTo>
                <a:lnTo>
                  <a:pt x="782" y="1026"/>
                </a:lnTo>
                <a:close/>
                <a:moveTo>
                  <a:pt x="786" y="1062"/>
                </a:moveTo>
                <a:lnTo>
                  <a:pt x="786" y="1062"/>
                </a:lnTo>
                <a:lnTo>
                  <a:pt x="782" y="1068"/>
                </a:lnTo>
                <a:lnTo>
                  <a:pt x="778" y="1072"/>
                </a:lnTo>
                <a:lnTo>
                  <a:pt x="772" y="1076"/>
                </a:lnTo>
                <a:lnTo>
                  <a:pt x="764" y="1076"/>
                </a:lnTo>
                <a:lnTo>
                  <a:pt x="764" y="1076"/>
                </a:lnTo>
                <a:lnTo>
                  <a:pt x="758" y="1076"/>
                </a:lnTo>
                <a:lnTo>
                  <a:pt x="754" y="1072"/>
                </a:lnTo>
                <a:lnTo>
                  <a:pt x="754" y="1068"/>
                </a:lnTo>
                <a:lnTo>
                  <a:pt x="754" y="1062"/>
                </a:lnTo>
                <a:lnTo>
                  <a:pt x="754" y="1062"/>
                </a:lnTo>
                <a:lnTo>
                  <a:pt x="758" y="1056"/>
                </a:lnTo>
                <a:lnTo>
                  <a:pt x="762" y="1050"/>
                </a:lnTo>
                <a:lnTo>
                  <a:pt x="768" y="1048"/>
                </a:lnTo>
                <a:lnTo>
                  <a:pt x="774" y="1046"/>
                </a:lnTo>
                <a:lnTo>
                  <a:pt x="774" y="1046"/>
                </a:lnTo>
                <a:lnTo>
                  <a:pt x="780" y="1048"/>
                </a:lnTo>
                <a:lnTo>
                  <a:pt x="784" y="1050"/>
                </a:lnTo>
                <a:lnTo>
                  <a:pt x="786" y="1056"/>
                </a:lnTo>
                <a:lnTo>
                  <a:pt x="786" y="1062"/>
                </a:lnTo>
                <a:lnTo>
                  <a:pt x="786" y="1062"/>
                </a:lnTo>
                <a:close/>
                <a:moveTo>
                  <a:pt x="882" y="1026"/>
                </a:moveTo>
                <a:lnTo>
                  <a:pt x="882" y="1026"/>
                </a:lnTo>
                <a:lnTo>
                  <a:pt x="874" y="1026"/>
                </a:lnTo>
                <a:lnTo>
                  <a:pt x="868" y="1028"/>
                </a:lnTo>
                <a:lnTo>
                  <a:pt x="862" y="1032"/>
                </a:lnTo>
                <a:lnTo>
                  <a:pt x="856" y="1036"/>
                </a:lnTo>
                <a:lnTo>
                  <a:pt x="856" y="1036"/>
                </a:lnTo>
                <a:lnTo>
                  <a:pt x="860" y="1028"/>
                </a:lnTo>
                <a:lnTo>
                  <a:pt x="834" y="1028"/>
                </a:lnTo>
                <a:lnTo>
                  <a:pt x="812" y="1096"/>
                </a:lnTo>
                <a:lnTo>
                  <a:pt x="836" y="1096"/>
                </a:lnTo>
                <a:lnTo>
                  <a:pt x="848" y="1060"/>
                </a:lnTo>
                <a:lnTo>
                  <a:pt x="848" y="1060"/>
                </a:lnTo>
                <a:lnTo>
                  <a:pt x="850" y="1054"/>
                </a:lnTo>
                <a:lnTo>
                  <a:pt x="854" y="1050"/>
                </a:lnTo>
                <a:lnTo>
                  <a:pt x="860" y="1046"/>
                </a:lnTo>
                <a:lnTo>
                  <a:pt x="866" y="1044"/>
                </a:lnTo>
                <a:lnTo>
                  <a:pt x="866" y="1044"/>
                </a:lnTo>
                <a:lnTo>
                  <a:pt x="870" y="1046"/>
                </a:lnTo>
                <a:lnTo>
                  <a:pt x="872" y="1046"/>
                </a:lnTo>
                <a:lnTo>
                  <a:pt x="874" y="1052"/>
                </a:lnTo>
                <a:lnTo>
                  <a:pt x="872" y="1056"/>
                </a:lnTo>
                <a:lnTo>
                  <a:pt x="872" y="1062"/>
                </a:lnTo>
                <a:lnTo>
                  <a:pt x="860" y="1096"/>
                </a:lnTo>
                <a:lnTo>
                  <a:pt x="884" y="1096"/>
                </a:lnTo>
                <a:lnTo>
                  <a:pt x="898" y="1054"/>
                </a:lnTo>
                <a:lnTo>
                  <a:pt x="898" y="1054"/>
                </a:lnTo>
                <a:lnTo>
                  <a:pt x="900" y="1042"/>
                </a:lnTo>
                <a:lnTo>
                  <a:pt x="898" y="1034"/>
                </a:lnTo>
                <a:lnTo>
                  <a:pt x="896" y="1030"/>
                </a:lnTo>
                <a:lnTo>
                  <a:pt x="892" y="1028"/>
                </a:lnTo>
                <a:lnTo>
                  <a:pt x="888" y="1026"/>
                </a:lnTo>
                <a:lnTo>
                  <a:pt x="882" y="1026"/>
                </a:lnTo>
                <a:lnTo>
                  <a:pt x="882" y="1026"/>
                </a:lnTo>
                <a:close/>
                <a:moveTo>
                  <a:pt x="976" y="1028"/>
                </a:moveTo>
                <a:lnTo>
                  <a:pt x="972" y="1034"/>
                </a:lnTo>
                <a:lnTo>
                  <a:pt x="972" y="1034"/>
                </a:lnTo>
                <a:lnTo>
                  <a:pt x="970" y="1030"/>
                </a:lnTo>
                <a:lnTo>
                  <a:pt x="966" y="1028"/>
                </a:lnTo>
                <a:lnTo>
                  <a:pt x="960" y="1026"/>
                </a:lnTo>
                <a:lnTo>
                  <a:pt x="954" y="1026"/>
                </a:lnTo>
                <a:lnTo>
                  <a:pt x="954" y="1026"/>
                </a:lnTo>
                <a:lnTo>
                  <a:pt x="948" y="1026"/>
                </a:lnTo>
                <a:lnTo>
                  <a:pt x="940" y="1028"/>
                </a:lnTo>
                <a:lnTo>
                  <a:pt x="934" y="1032"/>
                </a:lnTo>
                <a:lnTo>
                  <a:pt x="926" y="1036"/>
                </a:lnTo>
                <a:lnTo>
                  <a:pt x="916" y="1048"/>
                </a:lnTo>
                <a:lnTo>
                  <a:pt x="910" y="1062"/>
                </a:lnTo>
                <a:lnTo>
                  <a:pt x="910" y="1062"/>
                </a:lnTo>
                <a:lnTo>
                  <a:pt x="908" y="1068"/>
                </a:lnTo>
                <a:lnTo>
                  <a:pt x="908" y="1076"/>
                </a:lnTo>
                <a:lnTo>
                  <a:pt x="908" y="1082"/>
                </a:lnTo>
                <a:lnTo>
                  <a:pt x="910" y="1086"/>
                </a:lnTo>
                <a:lnTo>
                  <a:pt x="914" y="1092"/>
                </a:lnTo>
                <a:lnTo>
                  <a:pt x="918" y="1094"/>
                </a:lnTo>
                <a:lnTo>
                  <a:pt x="924" y="1096"/>
                </a:lnTo>
                <a:lnTo>
                  <a:pt x="932" y="1098"/>
                </a:lnTo>
                <a:lnTo>
                  <a:pt x="932" y="1098"/>
                </a:lnTo>
                <a:lnTo>
                  <a:pt x="938" y="1098"/>
                </a:lnTo>
                <a:lnTo>
                  <a:pt x="944" y="1096"/>
                </a:lnTo>
                <a:lnTo>
                  <a:pt x="950" y="1092"/>
                </a:lnTo>
                <a:lnTo>
                  <a:pt x="956" y="1088"/>
                </a:lnTo>
                <a:lnTo>
                  <a:pt x="956" y="1088"/>
                </a:lnTo>
                <a:lnTo>
                  <a:pt x="954" y="1096"/>
                </a:lnTo>
                <a:lnTo>
                  <a:pt x="978" y="1096"/>
                </a:lnTo>
                <a:lnTo>
                  <a:pt x="1000" y="1028"/>
                </a:lnTo>
                <a:lnTo>
                  <a:pt x="976" y="1028"/>
                </a:lnTo>
                <a:close/>
                <a:moveTo>
                  <a:pt x="964" y="1062"/>
                </a:moveTo>
                <a:lnTo>
                  <a:pt x="964" y="1062"/>
                </a:lnTo>
                <a:lnTo>
                  <a:pt x="962" y="1068"/>
                </a:lnTo>
                <a:lnTo>
                  <a:pt x="958" y="1072"/>
                </a:lnTo>
                <a:lnTo>
                  <a:pt x="952" y="1076"/>
                </a:lnTo>
                <a:lnTo>
                  <a:pt x="944" y="1076"/>
                </a:lnTo>
                <a:lnTo>
                  <a:pt x="944" y="1076"/>
                </a:lnTo>
                <a:lnTo>
                  <a:pt x="938" y="1076"/>
                </a:lnTo>
                <a:lnTo>
                  <a:pt x="934" y="1072"/>
                </a:lnTo>
                <a:lnTo>
                  <a:pt x="932" y="1068"/>
                </a:lnTo>
                <a:lnTo>
                  <a:pt x="934" y="1062"/>
                </a:lnTo>
                <a:lnTo>
                  <a:pt x="934" y="1062"/>
                </a:lnTo>
                <a:lnTo>
                  <a:pt x="936" y="1056"/>
                </a:lnTo>
                <a:lnTo>
                  <a:pt x="942" y="1050"/>
                </a:lnTo>
                <a:lnTo>
                  <a:pt x="948" y="1048"/>
                </a:lnTo>
                <a:lnTo>
                  <a:pt x="954" y="1046"/>
                </a:lnTo>
                <a:lnTo>
                  <a:pt x="954" y="1046"/>
                </a:lnTo>
                <a:lnTo>
                  <a:pt x="960" y="1048"/>
                </a:lnTo>
                <a:lnTo>
                  <a:pt x="964" y="1050"/>
                </a:lnTo>
                <a:lnTo>
                  <a:pt x="966" y="1056"/>
                </a:lnTo>
                <a:lnTo>
                  <a:pt x="964" y="1062"/>
                </a:lnTo>
                <a:lnTo>
                  <a:pt x="964" y="1062"/>
                </a:lnTo>
                <a:close/>
                <a:moveTo>
                  <a:pt x="996" y="1096"/>
                </a:moveTo>
                <a:lnTo>
                  <a:pt x="1020" y="1096"/>
                </a:lnTo>
                <a:lnTo>
                  <a:pt x="1056" y="986"/>
                </a:lnTo>
                <a:lnTo>
                  <a:pt x="1032" y="986"/>
                </a:lnTo>
                <a:lnTo>
                  <a:pt x="996" y="1096"/>
                </a:lnTo>
                <a:close/>
              </a:path>
            </a:pathLst>
          </a:custGeom>
          <a:solidFill>
            <a:srgbClr val="00348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0" y="5357826"/>
            <a:ext cx="914403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baseline="0" dirty="0">
                <a:solidFill>
                  <a:srgbClr val="00348C"/>
                </a:solidFill>
                <a:latin typeface="微软雅黑"/>
                <a:ea typeface="微软雅黑"/>
                <a:cs typeface="微软雅黑"/>
              </a:rPr>
              <a:t>锦江国际电子商务有限公司</a:t>
            </a:r>
          </a:p>
          <a:p>
            <a:pPr algn="ctr"/>
            <a:r>
              <a:rPr lang="en-US" altLang="zh-CN" sz="2400" b="1" baseline="0" dirty="0">
                <a:solidFill>
                  <a:srgbClr val="00348C"/>
                </a:solidFill>
                <a:latin typeface="微软雅黑"/>
                <a:ea typeface="微软雅黑"/>
                <a:cs typeface="微软雅黑"/>
              </a:rPr>
              <a:t>Jin Jiang International E-Commerce Co., Ltd.</a:t>
            </a:r>
            <a:endParaRPr lang="zh-CN" altLang="en-US" sz="2400" b="1" baseline="0" dirty="0">
              <a:solidFill>
                <a:srgbClr val="00348C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000660"/>
          </a:xfrm>
        </p:spPr>
        <p:txBody>
          <a:bodyPr/>
          <a:lstStyle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214818"/>
            <a:ext cx="7772400" cy="950926"/>
          </a:xfrm>
        </p:spPr>
        <p:txBody>
          <a:bodyPr anchor="t"/>
          <a:lstStyle>
            <a:lvl1pPr algn="l">
              <a:defRPr sz="4000" b="1" cap="all">
                <a:solidFill>
                  <a:srgbClr val="00348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5165744"/>
            <a:ext cx="7772400" cy="692148"/>
          </a:xfr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marL="0" indent="0">
              <a:buNone/>
              <a:defRPr lang="zh-CN" altLang="en-US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962680" y="64214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:\Department 各部门管理\Marketing 市场部\Photo for Biz\Photo for Proposal\文字背景\078_nEO_IMG.jpg"/>
          <p:cNvPicPr>
            <a:picLocks noChangeAspect="1" noChangeArrowheads="1"/>
          </p:cNvPicPr>
          <p:nvPr/>
        </p:nvPicPr>
        <p:blipFill>
          <a:blip r:embed="rId15" cstate="print"/>
          <a:srcRect t="77057" b="8826"/>
          <a:stretch>
            <a:fillRect/>
          </a:stretch>
        </p:blipFill>
        <p:spPr bwMode="auto">
          <a:xfrm>
            <a:off x="0" y="-24"/>
            <a:ext cx="9144000" cy="857256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0052" y="0"/>
            <a:ext cx="7658096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071546"/>
            <a:ext cx="864399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72422" y="6443684"/>
            <a:ext cx="1143008" cy="357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EBACDBF8-CE6F-4A9E-90E3-68B9A597CC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8" descr="F:\Department 各部门管理\Marketing 市场部\Photo for Biz\Photo for Proposal\文字背景\078_nEO_IMG.jpg"/>
          <p:cNvPicPr>
            <a:picLocks noChangeAspect="1" noChangeArrowheads="1"/>
          </p:cNvPicPr>
          <p:nvPr/>
        </p:nvPicPr>
        <p:blipFill>
          <a:blip r:embed="rId15" cstate="print"/>
          <a:srcRect t="91801" b="7446"/>
          <a:stretch>
            <a:fillRect/>
          </a:stretch>
        </p:blipFill>
        <p:spPr bwMode="auto">
          <a:xfrm>
            <a:off x="0" y="895350"/>
            <a:ext cx="9144000" cy="45719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96" y="-142900"/>
            <a:ext cx="1643074" cy="100013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Freeform 7"/>
          <p:cNvSpPr>
            <a:spLocks noEditPoints="1"/>
          </p:cNvSpPr>
          <p:nvPr/>
        </p:nvSpPr>
        <p:spPr bwMode="auto">
          <a:xfrm>
            <a:off x="8001024" y="116520"/>
            <a:ext cx="714380" cy="669274"/>
          </a:xfrm>
          <a:custGeom>
            <a:avLst/>
            <a:gdLst/>
            <a:ahLst/>
            <a:cxnLst>
              <a:cxn ang="0">
                <a:pos x="272" y="714"/>
              </a:cxn>
              <a:cxn ang="0">
                <a:pos x="236" y="776"/>
              </a:cxn>
              <a:cxn ang="0">
                <a:pos x="366" y="796"/>
              </a:cxn>
              <a:cxn ang="0">
                <a:pos x="944" y="822"/>
              </a:cxn>
              <a:cxn ang="0">
                <a:pos x="946" y="788"/>
              </a:cxn>
              <a:cxn ang="0">
                <a:pos x="804" y="790"/>
              </a:cxn>
              <a:cxn ang="0">
                <a:pos x="704" y="858"/>
              </a:cxn>
              <a:cxn ang="0">
                <a:pos x="758" y="860"/>
              </a:cxn>
              <a:cxn ang="0">
                <a:pos x="774" y="860"/>
              </a:cxn>
              <a:cxn ang="0">
                <a:pos x="1030" y="814"/>
              </a:cxn>
              <a:cxn ang="0">
                <a:pos x="1088" y="878"/>
              </a:cxn>
              <a:cxn ang="0">
                <a:pos x="1028" y="954"/>
              </a:cxn>
              <a:cxn ang="0">
                <a:pos x="1086" y="862"/>
              </a:cxn>
              <a:cxn ang="0">
                <a:pos x="1104" y="842"/>
              </a:cxn>
              <a:cxn ang="0">
                <a:pos x="210" y="734"/>
              </a:cxn>
              <a:cxn ang="0">
                <a:pos x="168" y="710"/>
              </a:cxn>
              <a:cxn ang="0">
                <a:pos x="110" y="718"/>
              </a:cxn>
              <a:cxn ang="0">
                <a:pos x="68" y="908"/>
              </a:cxn>
              <a:cxn ang="0">
                <a:pos x="62" y="938"/>
              </a:cxn>
              <a:cxn ang="0">
                <a:pos x="610" y="896"/>
              </a:cxn>
              <a:cxn ang="0">
                <a:pos x="656" y="740"/>
              </a:cxn>
              <a:cxn ang="0">
                <a:pos x="510" y="922"/>
              </a:cxn>
              <a:cxn ang="0">
                <a:pos x="610" y="802"/>
              </a:cxn>
              <a:cxn ang="0">
                <a:pos x="610" y="718"/>
              </a:cxn>
              <a:cxn ang="0">
                <a:pos x="552" y="710"/>
              </a:cxn>
              <a:cxn ang="0">
                <a:pos x="530" y="808"/>
              </a:cxn>
              <a:cxn ang="0">
                <a:pos x="426" y="950"/>
              </a:cxn>
              <a:cxn ang="0">
                <a:pos x="738" y="430"/>
              </a:cxn>
              <a:cxn ang="0">
                <a:pos x="686" y="492"/>
              </a:cxn>
              <a:cxn ang="0">
                <a:pos x="858" y="360"/>
              </a:cxn>
              <a:cxn ang="0">
                <a:pos x="624" y="120"/>
              </a:cxn>
              <a:cxn ang="0">
                <a:pos x="852" y="622"/>
              </a:cxn>
              <a:cxn ang="0">
                <a:pos x="872" y="316"/>
              </a:cxn>
              <a:cxn ang="0">
                <a:pos x="740" y="530"/>
              </a:cxn>
              <a:cxn ang="0">
                <a:pos x="332" y="154"/>
              </a:cxn>
              <a:cxn ang="0">
                <a:pos x="486" y="22"/>
              </a:cxn>
              <a:cxn ang="0">
                <a:pos x="360" y="10"/>
              </a:cxn>
              <a:cxn ang="0">
                <a:pos x="278" y="296"/>
              </a:cxn>
              <a:cxn ang="0">
                <a:pos x="722" y="642"/>
              </a:cxn>
              <a:cxn ang="0">
                <a:pos x="196" y="1060"/>
              </a:cxn>
              <a:cxn ang="0">
                <a:pos x="248" y="1034"/>
              </a:cxn>
              <a:cxn ang="0">
                <a:pos x="306" y="1048"/>
              </a:cxn>
              <a:cxn ang="0">
                <a:pos x="314" y="1092"/>
              </a:cxn>
              <a:cxn ang="0">
                <a:pos x="330" y="1066"/>
              </a:cxn>
              <a:cxn ang="0">
                <a:pos x="342" y="1044"/>
              </a:cxn>
              <a:cxn ang="0">
                <a:pos x="430" y="1028"/>
              </a:cxn>
              <a:cxn ang="0">
                <a:pos x="502" y="1028"/>
              </a:cxn>
              <a:cxn ang="0">
                <a:pos x="508" y="1052"/>
              </a:cxn>
              <a:cxn ang="0">
                <a:pos x="604" y="1030"/>
              </a:cxn>
              <a:cxn ang="0">
                <a:pos x="558" y="1096"/>
              </a:cxn>
              <a:cxn ang="0">
                <a:pos x="578" y="1076"/>
              </a:cxn>
              <a:cxn ang="0">
                <a:pos x="692" y="1028"/>
              </a:cxn>
              <a:cxn ang="0">
                <a:pos x="680" y="1096"/>
              </a:cxn>
              <a:cxn ang="0">
                <a:pos x="736" y="1002"/>
              </a:cxn>
              <a:cxn ang="0">
                <a:pos x="728" y="1078"/>
              </a:cxn>
              <a:cxn ang="0">
                <a:pos x="812" y="1046"/>
              </a:cxn>
              <a:cxn ang="0">
                <a:pos x="754" y="1068"/>
              </a:cxn>
              <a:cxn ang="0">
                <a:pos x="862" y="1032"/>
              </a:cxn>
              <a:cxn ang="0">
                <a:pos x="872" y="1056"/>
              </a:cxn>
              <a:cxn ang="0">
                <a:pos x="966" y="1028"/>
              </a:cxn>
              <a:cxn ang="0">
                <a:pos x="924" y="1096"/>
              </a:cxn>
              <a:cxn ang="0">
                <a:pos x="944" y="1076"/>
              </a:cxn>
              <a:cxn ang="0">
                <a:pos x="996" y="1096"/>
              </a:cxn>
            </a:cxnLst>
            <a:rect l="0" t="0" r="r" b="b"/>
            <a:pathLst>
              <a:path w="1172" h="1098">
                <a:moveTo>
                  <a:pt x="266" y="768"/>
                </a:moveTo>
                <a:lnTo>
                  <a:pt x="266" y="768"/>
                </a:lnTo>
                <a:lnTo>
                  <a:pt x="278" y="766"/>
                </a:lnTo>
                <a:lnTo>
                  <a:pt x="288" y="762"/>
                </a:lnTo>
                <a:lnTo>
                  <a:pt x="298" y="752"/>
                </a:lnTo>
                <a:lnTo>
                  <a:pt x="302" y="746"/>
                </a:lnTo>
                <a:lnTo>
                  <a:pt x="304" y="740"/>
                </a:lnTo>
                <a:lnTo>
                  <a:pt x="304" y="740"/>
                </a:lnTo>
                <a:lnTo>
                  <a:pt x="306" y="734"/>
                </a:lnTo>
                <a:lnTo>
                  <a:pt x="306" y="728"/>
                </a:lnTo>
                <a:lnTo>
                  <a:pt x="304" y="724"/>
                </a:lnTo>
                <a:lnTo>
                  <a:pt x="302" y="720"/>
                </a:lnTo>
                <a:lnTo>
                  <a:pt x="300" y="716"/>
                </a:lnTo>
                <a:lnTo>
                  <a:pt x="294" y="714"/>
                </a:lnTo>
                <a:lnTo>
                  <a:pt x="284" y="712"/>
                </a:lnTo>
                <a:lnTo>
                  <a:pt x="284" y="712"/>
                </a:lnTo>
                <a:lnTo>
                  <a:pt x="272" y="714"/>
                </a:lnTo>
                <a:lnTo>
                  <a:pt x="260" y="720"/>
                </a:lnTo>
                <a:lnTo>
                  <a:pt x="252" y="728"/>
                </a:lnTo>
                <a:lnTo>
                  <a:pt x="246" y="740"/>
                </a:lnTo>
                <a:lnTo>
                  <a:pt x="246" y="740"/>
                </a:lnTo>
                <a:lnTo>
                  <a:pt x="244" y="746"/>
                </a:lnTo>
                <a:lnTo>
                  <a:pt x="244" y="752"/>
                </a:lnTo>
                <a:lnTo>
                  <a:pt x="244" y="758"/>
                </a:lnTo>
                <a:lnTo>
                  <a:pt x="248" y="762"/>
                </a:lnTo>
                <a:lnTo>
                  <a:pt x="250" y="764"/>
                </a:lnTo>
                <a:lnTo>
                  <a:pt x="256" y="766"/>
                </a:lnTo>
                <a:lnTo>
                  <a:pt x="266" y="768"/>
                </a:lnTo>
                <a:lnTo>
                  <a:pt x="266" y="768"/>
                </a:lnTo>
                <a:close/>
                <a:moveTo>
                  <a:pt x="236" y="776"/>
                </a:moveTo>
                <a:lnTo>
                  <a:pt x="198" y="896"/>
                </a:lnTo>
                <a:lnTo>
                  <a:pt x="252" y="896"/>
                </a:lnTo>
                <a:lnTo>
                  <a:pt x="290" y="776"/>
                </a:lnTo>
                <a:lnTo>
                  <a:pt x="236" y="776"/>
                </a:lnTo>
                <a:close/>
                <a:moveTo>
                  <a:pt x="356" y="896"/>
                </a:moveTo>
                <a:lnTo>
                  <a:pt x="410" y="896"/>
                </a:lnTo>
                <a:lnTo>
                  <a:pt x="432" y="824"/>
                </a:lnTo>
                <a:lnTo>
                  <a:pt x="432" y="824"/>
                </a:lnTo>
                <a:lnTo>
                  <a:pt x="436" y="804"/>
                </a:lnTo>
                <a:lnTo>
                  <a:pt x="436" y="796"/>
                </a:lnTo>
                <a:lnTo>
                  <a:pt x="434" y="788"/>
                </a:lnTo>
                <a:lnTo>
                  <a:pt x="432" y="782"/>
                </a:lnTo>
                <a:lnTo>
                  <a:pt x="426" y="778"/>
                </a:lnTo>
                <a:lnTo>
                  <a:pt x="420" y="776"/>
                </a:lnTo>
                <a:lnTo>
                  <a:pt x="410" y="774"/>
                </a:lnTo>
                <a:lnTo>
                  <a:pt x="410" y="774"/>
                </a:lnTo>
                <a:lnTo>
                  <a:pt x="398" y="776"/>
                </a:lnTo>
                <a:lnTo>
                  <a:pt x="388" y="780"/>
                </a:lnTo>
                <a:lnTo>
                  <a:pt x="378" y="788"/>
                </a:lnTo>
                <a:lnTo>
                  <a:pt x="368" y="796"/>
                </a:lnTo>
                <a:lnTo>
                  <a:pt x="366" y="796"/>
                </a:lnTo>
                <a:lnTo>
                  <a:pt x="374" y="776"/>
                </a:lnTo>
                <a:lnTo>
                  <a:pt x="322" y="776"/>
                </a:lnTo>
                <a:lnTo>
                  <a:pt x="284" y="896"/>
                </a:lnTo>
                <a:lnTo>
                  <a:pt x="338" y="896"/>
                </a:lnTo>
                <a:lnTo>
                  <a:pt x="356" y="838"/>
                </a:lnTo>
                <a:lnTo>
                  <a:pt x="356" y="838"/>
                </a:lnTo>
                <a:lnTo>
                  <a:pt x="360" y="826"/>
                </a:lnTo>
                <a:lnTo>
                  <a:pt x="364" y="822"/>
                </a:lnTo>
                <a:lnTo>
                  <a:pt x="370" y="822"/>
                </a:lnTo>
                <a:lnTo>
                  <a:pt x="370" y="822"/>
                </a:lnTo>
                <a:lnTo>
                  <a:pt x="376" y="822"/>
                </a:lnTo>
                <a:lnTo>
                  <a:pt x="376" y="826"/>
                </a:lnTo>
                <a:lnTo>
                  <a:pt x="374" y="838"/>
                </a:lnTo>
                <a:lnTo>
                  <a:pt x="356" y="896"/>
                </a:lnTo>
                <a:close/>
                <a:moveTo>
                  <a:pt x="938" y="822"/>
                </a:moveTo>
                <a:lnTo>
                  <a:pt x="938" y="822"/>
                </a:lnTo>
                <a:lnTo>
                  <a:pt x="944" y="822"/>
                </a:lnTo>
                <a:lnTo>
                  <a:pt x="944" y="826"/>
                </a:lnTo>
                <a:lnTo>
                  <a:pt x="942" y="838"/>
                </a:lnTo>
                <a:lnTo>
                  <a:pt x="924" y="896"/>
                </a:lnTo>
                <a:lnTo>
                  <a:pt x="978" y="896"/>
                </a:lnTo>
                <a:lnTo>
                  <a:pt x="1000" y="824"/>
                </a:lnTo>
                <a:lnTo>
                  <a:pt x="1000" y="824"/>
                </a:lnTo>
                <a:lnTo>
                  <a:pt x="1004" y="804"/>
                </a:lnTo>
                <a:lnTo>
                  <a:pt x="1004" y="796"/>
                </a:lnTo>
                <a:lnTo>
                  <a:pt x="1002" y="788"/>
                </a:lnTo>
                <a:lnTo>
                  <a:pt x="1000" y="782"/>
                </a:lnTo>
                <a:lnTo>
                  <a:pt x="994" y="778"/>
                </a:lnTo>
                <a:lnTo>
                  <a:pt x="988" y="776"/>
                </a:lnTo>
                <a:lnTo>
                  <a:pt x="978" y="774"/>
                </a:lnTo>
                <a:lnTo>
                  <a:pt x="978" y="774"/>
                </a:lnTo>
                <a:lnTo>
                  <a:pt x="966" y="776"/>
                </a:lnTo>
                <a:lnTo>
                  <a:pt x="956" y="780"/>
                </a:lnTo>
                <a:lnTo>
                  <a:pt x="946" y="788"/>
                </a:lnTo>
                <a:lnTo>
                  <a:pt x="936" y="796"/>
                </a:lnTo>
                <a:lnTo>
                  <a:pt x="934" y="796"/>
                </a:lnTo>
                <a:lnTo>
                  <a:pt x="942" y="776"/>
                </a:lnTo>
                <a:lnTo>
                  <a:pt x="890" y="776"/>
                </a:lnTo>
                <a:lnTo>
                  <a:pt x="852" y="896"/>
                </a:lnTo>
                <a:lnTo>
                  <a:pt x="906" y="896"/>
                </a:lnTo>
                <a:lnTo>
                  <a:pt x="924" y="838"/>
                </a:lnTo>
                <a:lnTo>
                  <a:pt x="924" y="838"/>
                </a:lnTo>
                <a:lnTo>
                  <a:pt x="928" y="826"/>
                </a:lnTo>
                <a:lnTo>
                  <a:pt x="932" y="822"/>
                </a:lnTo>
                <a:lnTo>
                  <a:pt x="938" y="822"/>
                </a:lnTo>
                <a:lnTo>
                  <a:pt x="938" y="822"/>
                </a:lnTo>
                <a:close/>
                <a:moveTo>
                  <a:pt x="822" y="896"/>
                </a:moveTo>
                <a:lnTo>
                  <a:pt x="860" y="776"/>
                </a:lnTo>
                <a:lnTo>
                  <a:pt x="808" y="776"/>
                </a:lnTo>
                <a:lnTo>
                  <a:pt x="804" y="790"/>
                </a:lnTo>
                <a:lnTo>
                  <a:pt x="804" y="790"/>
                </a:lnTo>
                <a:lnTo>
                  <a:pt x="804" y="790"/>
                </a:lnTo>
                <a:lnTo>
                  <a:pt x="800" y="784"/>
                </a:lnTo>
                <a:lnTo>
                  <a:pt x="794" y="778"/>
                </a:lnTo>
                <a:lnTo>
                  <a:pt x="786" y="774"/>
                </a:lnTo>
                <a:lnTo>
                  <a:pt x="776" y="774"/>
                </a:lnTo>
                <a:lnTo>
                  <a:pt x="776" y="774"/>
                </a:lnTo>
                <a:lnTo>
                  <a:pt x="764" y="776"/>
                </a:lnTo>
                <a:lnTo>
                  <a:pt x="754" y="780"/>
                </a:lnTo>
                <a:lnTo>
                  <a:pt x="744" y="786"/>
                </a:lnTo>
                <a:lnTo>
                  <a:pt x="734" y="794"/>
                </a:lnTo>
                <a:lnTo>
                  <a:pt x="726" y="804"/>
                </a:lnTo>
                <a:lnTo>
                  <a:pt x="718" y="814"/>
                </a:lnTo>
                <a:lnTo>
                  <a:pt x="712" y="824"/>
                </a:lnTo>
                <a:lnTo>
                  <a:pt x="708" y="836"/>
                </a:lnTo>
                <a:lnTo>
                  <a:pt x="708" y="836"/>
                </a:lnTo>
                <a:lnTo>
                  <a:pt x="706" y="848"/>
                </a:lnTo>
                <a:lnTo>
                  <a:pt x="704" y="858"/>
                </a:lnTo>
                <a:lnTo>
                  <a:pt x="704" y="868"/>
                </a:lnTo>
                <a:lnTo>
                  <a:pt x="706" y="878"/>
                </a:lnTo>
                <a:lnTo>
                  <a:pt x="710" y="886"/>
                </a:lnTo>
                <a:lnTo>
                  <a:pt x="716" y="892"/>
                </a:lnTo>
                <a:lnTo>
                  <a:pt x="724" y="896"/>
                </a:lnTo>
                <a:lnTo>
                  <a:pt x="734" y="898"/>
                </a:lnTo>
                <a:lnTo>
                  <a:pt x="734" y="898"/>
                </a:lnTo>
                <a:lnTo>
                  <a:pt x="746" y="896"/>
                </a:lnTo>
                <a:lnTo>
                  <a:pt x="756" y="894"/>
                </a:lnTo>
                <a:lnTo>
                  <a:pt x="764" y="888"/>
                </a:lnTo>
                <a:lnTo>
                  <a:pt x="774" y="880"/>
                </a:lnTo>
                <a:lnTo>
                  <a:pt x="776" y="880"/>
                </a:lnTo>
                <a:lnTo>
                  <a:pt x="770" y="896"/>
                </a:lnTo>
                <a:lnTo>
                  <a:pt x="822" y="896"/>
                </a:lnTo>
                <a:close/>
                <a:moveTo>
                  <a:pt x="766" y="862"/>
                </a:moveTo>
                <a:lnTo>
                  <a:pt x="766" y="862"/>
                </a:lnTo>
                <a:lnTo>
                  <a:pt x="758" y="860"/>
                </a:lnTo>
                <a:lnTo>
                  <a:pt x="754" y="856"/>
                </a:lnTo>
                <a:lnTo>
                  <a:pt x="752" y="848"/>
                </a:lnTo>
                <a:lnTo>
                  <a:pt x="754" y="838"/>
                </a:lnTo>
                <a:lnTo>
                  <a:pt x="754" y="838"/>
                </a:lnTo>
                <a:lnTo>
                  <a:pt x="758" y="830"/>
                </a:lnTo>
                <a:lnTo>
                  <a:pt x="764" y="824"/>
                </a:lnTo>
                <a:lnTo>
                  <a:pt x="772" y="818"/>
                </a:lnTo>
                <a:lnTo>
                  <a:pt x="780" y="818"/>
                </a:lnTo>
                <a:lnTo>
                  <a:pt x="780" y="818"/>
                </a:lnTo>
                <a:lnTo>
                  <a:pt x="788" y="818"/>
                </a:lnTo>
                <a:lnTo>
                  <a:pt x="792" y="824"/>
                </a:lnTo>
                <a:lnTo>
                  <a:pt x="794" y="830"/>
                </a:lnTo>
                <a:lnTo>
                  <a:pt x="792" y="838"/>
                </a:lnTo>
                <a:lnTo>
                  <a:pt x="792" y="838"/>
                </a:lnTo>
                <a:lnTo>
                  <a:pt x="788" y="848"/>
                </a:lnTo>
                <a:lnTo>
                  <a:pt x="782" y="854"/>
                </a:lnTo>
                <a:lnTo>
                  <a:pt x="774" y="860"/>
                </a:lnTo>
                <a:lnTo>
                  <a:pt x="766" y="862"/>
                </a:lnTo>
                <a:lnTo>
                  <a:pt x="766" y="862"/>
                </a:lnTo>
                <a:close/>
                <a:moveTo>
                  <a:pt x="1120" y="776"/>
                </a:moveTo>
                <a:lnTo>
                  <a:pt x="1114" y="794"/>
                </a:lnTo>
                <a:lnTo>
                  <a:pt x="1114" y="794"/>
                </a:lnTo>
                <a:lnTo>
                  <a:pt x="1114" y="794"/>
                </a:lnTo>
                <a:lnTo>
                  <a:pt x="1110" y="786"/>
                </a:lnTo>
                <a:lnTo>
                  <a:pt x="1104" y="778"/>
                </a:lnTo>
                <a:lnTo>
                  <a:pt x="1098" y="776"/>
                </a:lnTo>
                <a:lnTo>
                  <a:pt x="1088" y="774"/>
                </a:lnTo>
                <a:lnTo>
                  <a:pt x="1088" y="774"/>
                </a:lnTo>
                <a:lnTo>
                  <a:pt x="1076" y="776"/>
                </a:lnTo>
                <a:lnTo>
                  <a:pt x="1066" y="780"/>
                </a:lnTo>
                <a:lnTo>
                  <a:pt x="1056" y="786"/>
                </a:lnTo>
                <a:lnTo>
                  <a:pt x="1046" y="794"/>
                </a:lnTo>
                <a:lnTo>
                  <a:pt x="1038" y="802"/>
                </a:lnTo>
                <a:lnTo>
                  <a:pt x="1030" y="814"/>
                </a:lnTo>
                <a:lnTo>
                  <a:pt x="1024" y="824"/>
                </a:lnTo>
                <a:lnTo>
                  <a:pt x="1020" y="836"/>
                </a:lnTo>
                <a:lnTo>
                  <a:pt x="1020" y="836"/>
                </a:lnTo>
                <a:lnTo>
                  <a:pt x="1018" y="846"/>
                </a:lnTo>
                <a:lnTo>
                  <a:pt x="1016" y="858"/>
                </a:lnTo>
                <a:lnTo>
                  <a:pt x="1016" y="868"/>
                </a:lnTo>
                <a:lnTo>
                  <a:pt x="1018" y="878"/>
                </a:lnTo>
                <a:lnTo>
                  <a:pt x="1022" y="886"/>
                </a:lnTo>
                <a:lnTo>
                  <a:pt x="1028" y="892"/>
                </a:lnTo>
                <a:lnTo>
                  <a:pt x="1038" y="896"/>
                </a:lnTo>
                <a:lnTo>
                  <a:pt x="1048" y="898"/>
                </a:lnTo>
                <a:lnTo>
                  <a:pt x="1048" y="898"/>
                </a:lnTo>
                <a:lnTo>
                  <a:pt x="1058" y="896"/>
                </a:lnTo>
                <a:lnTo>
                  <a:pt x="1068" y="894"/>
                </a:lnTo>
                <a:lnTo>
                  <a:pt x="1078" y="888"/>
                </a:lnTo>
                <a:lnTo>
                  <a:pt x="1086" y="878"/>
                </a:lnTo>
                <a:lnTo>
                  <a:pt x="1088" y="878"/>
                </a:lnTo>
                <a:lnTo>
                  <a:pt x="1082" y="890"/>
                </a:lnTo>
                <a:lnTo>
                  <a:pt x="1082" y="890"/>
                </a:lnTo>
                <a:lnTo>
                  <a:pt x="1078" y="902"/>
                </a:lnTo>
                <a:lnTo>
                  <a:pt x="1070" y="910"/>
                </a:lnTo>
                <a:lnTo>
                  <a:pt x="1060" y="914"/>
                </a:lnTo>
                <a:lnTo>
                  <a:pt x="1050" y="916"/>
                </a:lnTo>
                <a:lnTo>
                  <a:pt x="1050" y="916"/>
                </a:lnTo>
                <a:lnTo>
                  <a:pt x="1040" y="916"/>
                </a:lnTo>
                <a:lnTo>
                  <a:pt x="1030" y="912"/>
                </a:lnTo>
                <a:lnTo>
                  <a:pt x="1022" y="908"/>
                </a:lnTo>
                <a:lnTo>
                  <a:pt x="1016" y="902"/>
                </a:lnTo>
                <a:lnTo>
                  <a:pt x="990" y="942"/>
                </a:lnTo>
                <a:lnTo>
                  <a:pt x="996" y="944"/>
                </a:lnTo>
                <a:lnTo>
                  <a:pt x="996" y="944"/>
                </a:lnTo>
                <a:lnTo>
                  <a:pt x="1006" y="948"/>
                </a:lnTo>
                <a:lnTo>
                  <a:pt x="1016" y="952"/>
                </a:lnTo>
                <a:lnTo>
                  <a:pt x="1028" y="954"/>
                </a:lnTo>
                <a:lnTo>
                  <a:pt x="1040" y="954"/>
                </a:lnTo>
                <a:lnTo>
                  <a:pt x="1040" y="954"/>
                </a:lnTo>
                <a:lnTo>
                  <a:pt x="1054" y="954"/>
                </a:lnTo>
                <a:lnTo>
                  <a:pt x="1070" y="950"/>
                </a:lnTo>
                <a:lnTo>
                  <a:pt x="1084" y="946"/>
                </a:lnTo>
                <a:lnTo>
                  <a:pt x="1096" y="938"/>
                </a:lnTo>
                <a:lnTo>
                  <a:pt x="1108" y="930"/>
                </a:lnTo>
                <a:lnTo>
                  <a:pt x="1120" y="918"/>
                </a:lnTo>
                <a:lnTo>
                  <a:pt x="1128" y="906"/>
                </a:lnTo>
                <a:lnTo>
                  <a:pt x="1136" y="890"/>
                </a:lnTo>
                <a:lnTo>
                  <a:pt x="1172" y="776"/>
                </a:lnTo>
                <a:lnTo>
                  <a:pt x="1120" y="776"/>
                </a:lnTo>
                <a:close/>
                <a:moveTo>
                  <a:pt x="1104" y="842"/>
                </a:moveTo>
                <a:lnTo>
                  <a:pt x="1104" y="842"/>
                </a:lnTo>
                <a:lnTo>
                  <a:pt x="1100" y="850"/>
                </a:lnTo>
                <a:lnTo>
                  <a:pt x="1094" y="858"/>
                </a:lnTo>
                <a:lnTo>
                  <a:pt x="1086" y="862"/>
                </a:lnTo>
                <a:lnTo>
                  <a:pt x="1078" y="864"/>
                </a:lnTo>
                <a:lnTo>
                  <a:pt x="1078" y="864"/>
                </a:lnTo>
                <a:lnTo>
                  <a:pt x="1070" y="862"/>
                </a:lnTo>
                <a:lnTo>
                  <a:pt x="1066" y="858"/>
                </a:lnTo>
                <a:lnTo>
                  <a:pt x="1064" y="850"/>
                </a:lnTo>
                <a:lnTo>
                  <a:pt x="1066" y="842"/>
                </a:lnTo>
                <a:lnTo>
                  <a:pt x="1066" y="842"/>
                </a:lnTo>
                <a:lnTo>
                  <a:pt x="1070" y="832"/>
                </a:lnTo>
                <a:lnTo>
                  <a:pt x="1076" y="826"/>
                </a:lnTo>
                <a:lnTo>
                  <a:pt x="1084" y="820"/>
                </a:lnTo>
                <a:lnTo>
                  <a:pt x="1092" y="820"/>
                </a:lnTo>
                <a:lnTo>
                  <a:pt x="1092" y="820"/>
                </a:lnTo>
                <a:lnTo>
                  <a:pt x="1100" y="820"/>
                </a:lnTo>
                <a:lnTo>
                  <a:pt x="1104" y="826"/>
                </a:lnTo>
                <a:lnTo>
                  <a:pt x="1106" y="834"/>
                </a:lnTo>
                <a:lnTo>
                  <a:pt x="1104" y="842"/>
                </a:lnTo>
                <a:lnTo>
                  <a:pt x="1104" y="842"/>
                </a:lnTo>
                <a:close/>
                <a:moveTo>
                  <a:pt x="154" y="886"/>
                </a:moveTo>
                <a:lnTo>
                  <a:pt x="154" y="886"/>
                </a:lnTo>
                <a:lnTo>
                  <a:pt x="162" y="876"/>
                </a:lnTo>
                <a:lnTo>
                  <a:pt x="168" y="866"/>
                </a:lnTo>
                <a:lnTo>
                  <a:pt x="174" y="858"/>
                </a:lnTo>
                <a:lnTo>
                  <a:pt x="174" y="858"/>
                </a:lnTo>
                <a:lnTo>
                  <a:pt x="186" y="830"/>
                </a:lnTo>
                <a:lnTo>
                  <a:pt x="196" y="802"/>
                </a:lnTo>
                <a:lnTo>
                  <a:pt x="210" y="746"/>
                </a:lnTo>
                <a:lnTo>
                  <a:pt x="210" y="746"/>
                </a:lnTo>
                <a:lnTo>
                  <a:pt x="210" y="746"/>
                </a:lnTo>
                <a:lnTo>
                  <a:pt x="210" y="744"/>
                </a:lnTo>
                <a:lnTo>
                  <a:pt x="210" y="742"/>
                </a:lnTo>
                <a:lnTo>
                  <a:pt x="208" y="740"/>
                </a:lnTo>
                <a:lnTo>
                  <a:pt x="208" y="740"/>
                </a:lnTo>
                <a:lnTo>
                  <a:pt x="210" y="738"/>
                </a:lnTo>
                <a:lnTo>
                  <a:pt x="210" y="734"/>
                </a:lnTo>
                <a:lnTo>
                  <a:pt x="208" y="732"/>
                </a:lnTo>
                <a:lnTo>
                  <a:pt x="208" y="728"/>
                </a:lnTo>
                <a:lnTo>
                  <a:pt x="208" y="728"/>
                </a:lnTo>
                <a:lnTo>
                  <a:pt x="206" y="728"/>
                </a:lnTo>
                <a:lnTo>
                  <a:pt x="204" y="726"/>
                </a:lnTo>
                <a:lnTo>
                  <a:pt x="204" y="726"/>
                </a:lnTo>
                <a:lnTo>
                  <a:pt x="204" y="726"/>
                </a:lnTo>
                <a:lnTo>
                  <a:pt x="202" y="722"/>
                </a:lnTo>
                <a:lnTo>
                  <a:pt x="196" y="718"/>
                </a:lnTo>
                <a:lnTo>
                  <a:pt x="196" y="718"/>
                </a:lnTo>
                <a:lnTo>
                  <a:pt x="186" y="716"/>
                </a:lnTo>
                <a:lnTo>
                  <a:pt x="180" y="714"/>
                </a:lnTo>
                <a:lnTo>
                  <a:pt x="180" y="714"/>
                </a:lnTo>
                <a:lnTo>
                  <a:pt x="174" y="714"/>
                </a:lnTo>
                <a:lnTo>
                  <a:pt x="170" y="712"/>
                </a:lnTo>
                <a:lnTo>
                  <a:pt x="168" y="710"/>
                </a:lnTo>
                <a:lnTo>
                  <a:pt x="168" y="710"/>
                </a:lnTo>
                <a:lnTo>
                  <a:pt x="166" y="710"/>
                </a:lnTo>
                <a:lnTo>
                  <a:pt x="162" y="710"/>
                </a:lnTo>
                <a:lnTo>
                  <a:pt x="152" y="708"/>
                </a:lnTo>
                <a:lnTo>
                  <a:pt x="152" y="708"/>
                </a:lnTo>
                <a:lnTo>
                  <a:pt x="148" y="710"/>
                </a:lnTo>
                <a:lnTo>
                  <a:pt x="146" y="710"/>
                </a:lnTo>
                <a:lnTo>
                  <a:pt x="142" y="708"/>
                </a:lnTo>
                <a:lnTo>
                  <a:pt x="138" y="710"/>
                </a:lnTo>
                <a:lnTo>
                  <a:pt x="138" y="710"/>
                </a:lnTo>
                <a:lnTo>
                  <a:pt x="128" y="710"/>
                </a:lnTo>
                <a:lnTo>
                  <a:pt x="116" y="712"/>
                </a:lnTo>
                <a:lnTo>
                  <a:pt x="106" y="714"/>
                </a:lnTo>
                <a:lnTo>
                  <a:pt x="104" y="716"/>
                </a:lnTo>
                <a:lnTo>
                  <a:pt x="102" y="716"/>
                </a:lnTo>
                <a:lnTo>
                  <a:pt x="102" y="716"/>
                </a:lnTo>
                <a:lnTo>
                  <a:pt x="106" y="718"/>
                </a:lnTo>
                <a:lnTo>
                  <a:pt x="110" y="718"/>
                </a:lnTo>
                <a:lnTo>
                  <a:pt x="114" y="720"/>
                </a:lnTo>
                <a:lnTo>
                  <a:pt x="120" y="722"/>
                </a:lnTo>
                <a:lnTo>
                  <a:pt x="120" y="722"/>
                </a:lnTo>
                <a:lnTo>
                  <a:pt x="122" y="726"/>
                </a:lnTo>
                <a:lnTo>
                  <a:pt x="122" y="734"/>
                </a:lnTo>
                <a:lnTo>
                  <a:pt x="122" y="760"/>
                </a:lnTo>
                <a:lnTo>
                  <a:pt x="116" y="794"/>
                </a:lnTo>
                <a:lnTo>
                  <a:pt x="116" y="794"/>
                </a:lnTo>
                <a:lnTo>
                  <a:pt x="116" y="808"/>
                </a:lnTo>
                <a:lnTo>
                  <a:pt x="112" y="822"/>
                </a:lnTo>
                <a:lnTo>
                  <a:pt x="102" y="850"/>
                </a:lnTo>
                <a:lnTo>
                  <a:pt x="90" y="874"/>
                </a:lnTo>
                <a:lnTo>
                  <a:pt x="84" y="886"/>
                </a:lnTo>
                <a:lnTo>
                  <a:pt x="84" y="886"/>
                </a:lnTo>
                <a:lnTo>
                  <a:pt x="76" y="898"/>
                </a:lnTo>
                <a:lnTo>
                  <a:pt x="70" y="904"/>
                </a:lnTo>
                <a:lnTo>
                  <a:pt x="68" y="908"/>
                </a:lnTo>
                <a:lnTo>
                  <a:pt x="68" y="908"/>
                </a:lnTo>
                <a:lnTo>
                  <a:pt x="62" y="916"/>
                </a:lnTo>
                <a:lnTo>
                  <a:pt x="54" y="922"/>
                </a:lnTo>
                <a:lnTo>
                  <a:pt x="54" y="922"/>
                </a:lnTo>
                <a:lnTo>
                  <a:pt x="38" y="932"/>
                </a:lnTo>
                <a:lnTo>
                  <a:pt x="22" y="944"/>
                </a:lnTo>
                <a:lnTo>
                  <a:pt x="20" y="944"/>
                </a:lnTo>
                <a:lnTo>
                  <a:pt x="20" y="944"/>
                </a:lnTo>
                <a:lnTo>
                  <a:pt x="10" y="950"/>
                </a:lnTo>
                <a:lnTo>
                  <a:pt x="0" y="956"/>
                </a:lnTo>
                <a:lnTo>
                  <a:pt x="0" y="956"/>
                </a:lnTo>
                <a:lnTo>
                  <a:pt x="12" y="954"/>
                </a:lnTo>
                <a:lnTo>
                  <a:pt x="24" y="950"/>
                </a:lnTo>
                <a:lnTo>
                  <a:pt x="48" y="942"/>
                </a:lnTo>
                <a:lnTo>
                  <a:pt x="48" y="942"/>
                </a:lnTo>
                <a:lnTo>
                  <a:pt x="56" y="938"/>
                </a:lnTo>
                <a:lnTo>
                  <a:pt x="62" y="938"/>
                </a:lnTo>
                <a:lnTo>
                  <a:pt x="68" y="934"/>
                </a:lnTo>
                <a:lnTo>
                  <a:pt x="68" y="934"/>
                </a:lnTo>
                <a:lnTo>
                  <a:pt x="96" y="922"/>
                </a:lnTo>
                <a:lnTo>
                  <a:pt x="96" y="922"/>
                </a:lnTo>
                <a:lnTo>
                  <a:pt x="104" y="916"/>
                </a:lnTo>
                <a:lnTo>
                  <a:pt x="114" y="912"/>
                </a:lnTo>
                <a:lnTo>
                  <a:pt x="114" y="912"/>
                </a:lnTo>
                <a:lnTo>
                  <a:pt x="118" y="910"/>
                </a:lnTo>
                <a:lnTo>
                  <a:pt x="122" y="908"/>
                </a:lnTo>
                <a:lnTo>
                  <a:pt x="124" y="906"/>
                </a:lnTo>
                <a:lnTo>
                  <a:pt x="128" y="904"/>
                </a:lnTo>
                <a:lnTo>
                  <a:pt x="128" y="904"/>
                </a:lnTo>
                <a:lnTo>
                  <a:pt x="154" y="886"/>
                </a:lnTo>
                <a:lnTo>
                  <a:pt x="154" y="886"/>
                </a:lnTo>
                <a:close/>
                <a:moveTo>
                  <a:pt x="702" y="776"/>
                </a:moveTo>
                <a:lnTo>
                  <a:pt x="648" y="776"/>
                </a:lnTo>
                <a:lnTo>
                  <a:pt x="610" y="896"/>
                </a:lnTo>
                <a:lnTo>
                  <a:pt x="662" y="896"/>
                </a:lnTo>
                <a:lnTo>
                  <a:pt x="702" y="776"/>
                </a:lnTo>
                <a:close/>
                <a:moveTo>
                  <a:pt x="716" y="740"/>
                </a:moveTo>
                <a:lnTo>
                  <a:pt x="716" y="740"/>
                </a:lnTo>
                <a:lnTo>
                  <a:pt x="718" y="734"/>
                </a:lnTo>
                <a:lnTo>
                  <a:pt x="718" y="728"/>
                </a:lnTo>
                <a:lnTo>
                  <a:pt x="716" y="724"/>
                </a:lnTo>
                <a:lnTo>
                  <a:pt x="714" y="720"/>
                </a:lnTo>
                <a:lnTo>
                  <a:pt x="710" y="716"/>
                </a:lnTo>
                <a:lnTo>
                  <a:pt x="706" y="714"/>
                </a:lnTo>
                <a:lnTo>
                  <a:pt x="696" y="712"/>
                </a:lnTo>
                <a:lnTo>
                  <a:pt x="696" y="712"/>
                </a:lnTo>
                <a:lnTo>
                  <a:pt x="682" y="714"/>
                </a:lnTo>
                <a:lnTo>
                  <a:pt x="672" y="720"/>
                </a:lnTo>
                <a:lnTo>
                  <a:pt x="662" y="728"/>
                </a:lnTo>
                <a:lnTo>
                  <a:pt x="656" y="740"/>
                </a:lnTo>
                <a:lnTo>
                  <a:pt x="656" y="740"/>
                </a:lnTo>
                <a:lnTo>
                  <a:pt x="656" y="746"/>
                </a:lnTo>
                <a:lnTo>
                  <a:pt x="654" y="752"/>
                </a:lnTo>
                <a:lnTo>
                  <a:pt x="656" y="758"/>
                </a:lnTo>
                <a:lnTo>
                  <a:pt x="658" y="762"/>
                </a:lnTo>
                <a:lnTo>
                  <a:pt x="662" y="764"/>
                </a:lnTo>
                <a:lnTo>
                  <a:pt x="666" y="766"/>
                </a:lnTo>
                <a:lnTo>
                  <a:pt x="678" y="768"/>
                </a:lnTo>
                <a:lnTo>
                  <a:pt x="678" y="768"/>
                </a:lnTo>
                <a:lnTo>
                  <a:pt x="688" y="766"/>
                </a:lnTo>
                <a:lnTo>
                  <a:pt x="700" y="762"/>
                </a:lnTo>
                <a:lnTo>
                  <a:pt x="710" y="752"/>
                </a:lnTo>
                <a:lnTo>
                  <a:pt x="712" y="746"/>
                </a:lnTo>
                <a:lnTo>
                  <a:pt x="716" y="740"/>
                </a:lnTo>
                <a:lnTo>
                  <a:pt x="716" y="740"/>
                </a:lnTo>
                <a:close/>
                <a:moveTo>
                  <a:pt x="482" y="934"/>
                </a:moveTo>
                <a:lnTo>
                  <a:pt x="482" y="934"/>
                </a:lnTo>
                <a:lnTo>
                  <a:pt x="510" y="922"/>
                </a:lnTo>
                <a:lnTo>
                  <a:pt x="510" y="922"/>
                </a:lnTo>
                <a:lnTo>
                  <a:pt x="518" y="916"/>
                </a:lnTo>
                <a:lnTo>
                  <a:pt x="528" y="912"/>
                </a:lnTo>
                <a:lnTo>
                  <a:pt x="528" y="912"/>
                </a:lnTo>
                <a:lnTo>
                  <a:pt x="534" y="910"/>
                </a:lnTo>
                <a:lnTo>
                  <a:pt x="536" y="908"/>
                </a:lnTo>
                <a:lnTo>
                  <a:pt x="538" y="906"/>
                </a:lnTo>
                <a:lnTo>
                  <a:pt x="542" y="904"/>
                </a:lnTo>
                <a:lnTo>
                  <a:pt x="542" y="904"/>
                </a:lnTo>
                <a:lnTo>
                  <a:pt x="568" y="886"/>
                </a:lnTo>
                <a:lnTo>
                  <a:pt x="568" y="886"/>
                </a:lnTo>
                <a:lnTo>
                  <a:pt x="576" y="876"/>
                </a:lnTo>
                <a:lnTo>
                  <a:pt x="582" y="866"/>
                </a:lnTo>
                <a:lnTo>
                  <a:pt x="588" y="858"/>
                </a:lnTo>
                <a:lnTo>
                  <a:pt x="588" y="858"/>
                </a:lnTo>
                <a:lnTo>
                  <a:pt x="600" y="830"/>
                </a:lnTo>
                <a:lnTo>
                  <a:pt x="610" y="802"/>
                </a:lnTo>
                <a:lnTo>
                  <a:pt x="624" y="746"/>
                </a:lnTo>
                <a:lnTo>
                  <a:pt x="624" y="746"/>
                </a:lnTo>
                <a:lnTo>
                  <a:pt x="624" y="744"/>
                </a:lnTo>
                <a:lnTo>
                  <a:pt x="624" y="742"/>
                </a:lnTo>
                <a:lnTo>
                  <a:pt x="622" y="740"/>
                </a:lnTo>
                <a:lnTo>
                  <a:pt x="622" y="740"/>
                </a:lnTo>
                <a:lnTo>
                  <a:pt x="624" y="738"/>
                </a:lnTo>
                <a:lnTo>
                  <a:pt x="624" y="734"/>
                </a:lnTo>
                <a:lnTo>
                  <a:pt x="622" y="732"/>
                </a:lnTo>
                <a:lnTo>
                  <a:pt x="622" y="728"/>
                </a:lnTo>
                <a:lnTo>
                  <a:pt x="622" y="728"/>
                </a:lnTo>
                <a:lnTo>
                  <a:pt x="620" y="728"/>
                </a:lnTo>
                <a:lnTo>
                  <a:pt x="620" y="726"/>
                </a:lnTo>
                <a:lnTo>
                  <a:pt x="620" y="726"/>
                </a:lnTo>
                <a:lnTo>
                  <a:pt x="620" y="726"/>
                </a:lnTo>
                <a:lnTo>
                  <a:pt x="616" y="722"/>
                </a:lnTo>
                <a:lnTo>
                  <a:pt x="610" y="718"/>
                </a:lnTo>
                <a:lnTo>
                  <a:pt x="610" y="718"/>
                </a:lnTo>
                <a:lnTo>
                  <a:pt x="600" y="716"/>
                </a:lnTo>
                <a:lnTo>
                  <a:pt x="594" y="714"/>
                </a:lnTo>
                <a:lnTo>
                  <a:pt x="594" y="714"/>
                </a:lnTo>
                <a:lnTo>
                  <a:pt x="588" y="714"/>
                </a:lnTo>
                <a:lnTo>
                  <a:pt x="584" y="712"/>
                </a:lnTo>
                <a:lnTo>
                  <a:pt x="584" y="710"/>
                </a:lnTo>
                <a:lnTo>
                  <a:pt x="584" y="710"/>
                </a:lnTo>
                <a:lnTo>
                  <a:pt x="580" y="710"/>
                </a:lnTo>
                <a:lnTo>
                  <a:pt x="576" y="710"/>
                </a:lnTo>
                <a:lnTo>
                  <a:pt x="566" y="708"/>
                </a:lnTo>
                <a:lnTo>
                  <a:pt x="566" y="708"/>
                </a:lnTo>
                <a:lnTo>
                  <a:pt x="562" y="710"/>
                </a:lnTo>
                <a:lnTo>
                  <a:pt x="560" y="710"/>
                </a:lnTo>
                <a:lnTo>
                  <a:pt x="556" y="708"/>
                </a:lnTo>
                <a:lnTo>
                  <a:pt x="552" y="710"/>
                </a:lnTo>
                <a:lnTo>
                  <a:pt x="552" y="710"/>
                </a:lnTo>
                <a:lnTo>
                  <a:pt x="542" y="710"/>
                </a:lnTo>
                <a:lnTo>
                  <a:pt x="530" y="712"/>
                </a:lnTo>
                <a:lnTo>
                  <a:pt x="520" y="714"/>
                </a:lnTo>
                <a:lnTo>
                  <a:pt x="518" y="716"/>
                </a:lnTo>
                <a:lnTo>
                  <a:pt x="518" y="716"/>
                </a:lnTo>
                <a:lnTo>
                  <a:pt x="518" y="716"/>
                </a:lnTo>
                <a:lnTo>
                  <a:pt x="520" y="718"/>
                </a:lnTo>
                <a:lnTo>
                  <a:pt x="524" y="718"/>
                </a:lnTo>
                <a:lnTo>
                  <a:pt x="528" y="720"/>
                </a:lnTo>
                <a:lnTo>
                  <a:pt x="534" y="722"/>
                </a:lnTo>
                <a:lnTo>
                  <a:pt x="534" y="722"/>
                </a:lnTo>
                <a:lnTo>
                  <a:pt x="536" y="726"/>
                </a:lnTo>
                <a:lnTo>
                  <a:pt x="538" y="734"/>
                </a:lnTo>
                <a:lnTo>
                  <a:pt x="536" y="760"/>
                </a:lnTo>
                <a:lnTo>
                  <a:pt x="530" y="794"/>
                </a:lnTo>
                <a:lnTo>
                  <a:pt x="530" y="794"/>
                </a:lnTo>
                <a:lnTo>
                  <a:pt x="530" y="808"/>
                </a:lnTo>
                <a:lnTo>
                  <a:pt x="526" y="822"/>
                </a:lnTo>
                <a:lnTo>
                  <a:pt x="516" y="850"/>
                </a:lnTo>
                <a:lnTo>
                  <a:pt x="506" y="874"/>
                </a:lnTo>
                <a:lnTo>
                  <a:pt x="498" y="886"/>
                </a:lnTo>
                <a:lnTo>
                  <a:pt x="498" y="886"/>
                </a:lnTo>
                <a:lnTo>
                  <a:pt x="490" y="898"/>
                </a:lnTo>
                <a:lnTo>
                  <a:pt x="486" y="904"/>
                </a:lnTo>
                <a:lnTo>
                  <a:pt x="482" y="908"/>
                </a:lnTo>
                <a:lnTo>
                  <a:pt x="482" y="908"/>
                </a:lnTo>
                <a:lnTo>
                  <a:pt x="476" y="916"/>
                </a:lnTo>
                <a:lnTo>
                  <a:pt x="468" y="922"/>
                </a:lnTo>
                <a:lnTo>
                  <a:pt x="468" y="922"/>
                </a:lnTo>
                <a:lnTo>
                  <a:pt x="452" y="932"/>
                </a:lnTo>
                <a:lnTo>
                  <a:pt x="438" y="944"/>
                </a:lnTo>
                <a:lnTo>
                  <a:pt x="434" y="944"/>
                </a:lnTo>
                <a:lnTo>
                  <a:pt x="434" y="944"/>
                </a:lnTo>
                <a:lnTo>
                  <a:pt x="426" y="950"/>
                </a:lnTo>
                <a:lnTo>
                  <a:pt x="414" y="956"/>
                </a:lnTo>
                <a:lnTo>
                  <a:pt x="414" y="956"/>
                </a:lnTo>
                <a:lnTo>
                  <a:pt x="426" y="954"/>
                </a:lnTo>
                <a:lnTo>
                  <a:pt x="438" y="950"/>
                </a:lnTo>
                <a:lnTo>
                  <a:pt x="462" y="942"/>
                </a:lnTo>
                <a:lnTo>
                  <a:pt x="462" y="942"/>
                </a:lnTo>
                <a:lnTo>
                  <a:pt x="470" y="938"/>
                </a:lnTo>
                <a:lnTo>
                  <a:pt x="476" y="938"/>
                </a:lnTo>
                <a:lnTo>
                  <a:pt x="482" y="934"/>
                </a:lnTo>
                <a:lnTo>
                  <a:pt x="482" y="934"/>
                </a:lnTo>
                <a:close/>
                <a:moveTo>
                  <a:pt x="734" y="366"/>
                </a:moveTo>
                <a:lnTo>
                  <a:pt x="734" y="366"/>
                </a:lnTo>
                <a:lnTo>
                  <a:pt x="738" y="378"/>
                </a:lnTo>
                <a:lnTo>
                  <a:pt x="742" y="392"/>
                </a:lnTo>
                <a:lnTo>
                  <a:pt x="742" y="404"/>
                </a:lnTo>
                <a:lnTo>
                  <a:pt x="742" y="418"/>
                </a:lnTo>
                <a:lnTo>
                  <a:pt x="738" y="430"/>
                </a:lnTo>
                <a:lnTo>
                  <a:pt x="732" y="442"/>
                </a:lnTo>
                <a:lnTo>
                  <a:pt x="722" y="452"/>
                </a:lnTo>
                <a:lnTo>
                  <a:pt x="710" y="458"/>
                </a:lnTo>
                <a:lnTo>
                  <a:pt x="710" y="458"/>
                </a:lnTo>
                <a:lnTo>
                  <a:pt x="698" y="462"/>
                </a:lnTo>
                <a:lnTo>
                  <a:pt x="684" y="464"/>
                </a:lnTo>
                <a:lnTo>
                  <a:pt x="670" y="466"/>
                </a:lnTo>
                <a:lnTo>
                  <a:pt x="654" y="466"/>
                </a:lnTo>
                <a:lnTo>
                  <a:pt x="628" y="462"/>
                </a:lnTo>
                <a:lnTo>
                  <a:pt x="608" y="458"/>
                </a:lnTo>
                <a:lnTo>
                  <a:pt x="606" y="460"/>
                </a:lnTo>
                <a:lnTo>
                  <a:pt x="608" y="462"/>
                </a:lnTo>
                <a:lnTo>
                  <a:pt x="608" y="462"/>
                </a:lnTo>
                <a:lnTo>
                  <a:pt x="622" y="470"/>
                </a:lnTo>
                <a:lnTo>
                  <a:pt x="640" y="478"/>
                </a:lnTo>
                <a:lnTo>
                  <a:pt x="662" y="486"/>
                </a:lnTo>
                <a:lnTo>
                  <a:pt x="686" y="492"/>
                </a:lnTo>
                <a:lnTo>
                  <a:pt x="714" y="498"/>
                </a:lnTo>
                <a:lnTo>
                  <a:pt x="742" y="498"/>
                </a:lnTo>
                <a:lnTo>
                  <a:pt x="770" y="496"/>
                </a:lnTo>
                <a:lnTo>
                  <a:pt x="786" y="494"/>
                </a:lnTo>
                <a:lnTo>
                  <a:pt x="800" y="490"/>
                </a:lnTo>
                <a:lnTo>
                  <a:pt x="800" y="490"/>
                </a:lnTo>
                <a:lnTo>
                  <a:pt x="812" y="486"/>
                </a:lnTo>
                <a:lnTo>
                  <a:pt x="822" y="480"/>
                </a:lnTo>
                <a:lnTo>
                  <a:pt x="830" y="474"/>
                </a:lnTo>
                <a:lnTo>
                  <a:pt x="838" y="468"/>
                </a:lnTo>
                <a:lnTo>
                  <a:pt x="844" y="460"/>
                </a:lnTo>
                <a:lnTo>
                  <a:pt x="850" y="452"/>
                </a:lnTo>
                <a:lnTo>
                  <a:pt x="858" y="432"/>
                </a:lnTo>
                <a:lnTo>
                  <a:pt x="862" y="414"/>
                </a:lnTo>
                <a:lnTo>
                  <a:pt x="864" y="394"/>
                </a:lnTo>
                <a:lnTo>
                  <a:pt x="862" y="376"/>
                </a:lnTo>
                <a:lnTo>
                  <a:pt x="858" y="360"/>
                </a:lnTo>
                <a:lnTo>
                  <a:pt x="858" y="360"/>
                </a:lnTo>
                <a:lnTo>
                  <a:pt x="842" y="320"/>
                </a:lnTo>
                <a:lnTo>
                  <a:pt x="824" y="282"/>
                </a:lnTo>
                <a:lnTo>
                  <a:pt x="792" y="216"/>
                </a:lnTo>
                <a:lnTo>
                  <a:pt x="766" y="170"/>
                </a:lnTo>
                <a:lnTo>
                  <a:pt x="754" y="148"/>
                </a:lnTo>
                <a:lnTo>
                  <a:pt x="754" y="148"/>
                </a:lnTo>
                <a:lnTo>
                  <a:pt x="750" y="140"/>
                </a:lnTo>
                <a:lnTo>
                  <a:pt x="750" y="134"/>
                </a:lnTo>
                <a:lnTo>
                  <a:pt x="752" y="128"/>
                </a:lnTo>
                <a:lnTo>
                  <a:pt x="756" y="124"/>
                </a:lnTo>
                <a:lnTo>
                  <a:pt x="760" y="120"/>
                </a:lnTo>
                <a:lnTo>
                  <a:pt x="754" y="118"/>
                </a:lnTo>
                <a:lnTo>
                  <a:pt x="754" y="118"/>
                </a:lnTo>
                <a:lnTo>
                  <a:pt x="632" y="118"/>
                </a:lnTo>
                <a:lnTo>
                  <a:pt x="632" y="118"/>
                </a:lnTo>
                <a:lnTo>
                  <a:pt x="624" y="120"/>
                </a:lnTo>
                <a:lnTo>
                  <a:pt x="618" y="126"/>
                </a:lnTo>
                <a:lnTo>
                  <a:pt x="616" y="132"/>
                </a:lnTo>
                <a:lnTo>
                  <a:pt x="616" y="136"/>
                </a:lnTo>
                <a:lnTo>
                  <a:pt x="616" y="142"/>
                </a:lnTo>
                <a:lnTo>
                  <a:pt x="618" y="148"/>
                </a:lnTo>
                <a:lnTo>
                  <a:pt x="618" y="148"/>
                </a:lnTo>
                <a:lnTo>
                  <a:pt x="680" y="260"/>
                </a:lnTo>
                <a:lnTo>
                  <a:pt x="712" y="320"/>
                </a:lnTo>
                <a:lnTo>
                  <a:pt x="734" y="366"/>
                </a:lnTo>
                <a:lnTo>
                  <a:pt x="734" y="366"/>
                </a:lnTo>
                <a:close/>
                <a:moveTo>
                  <a:pt x="722" y="642"/>
                </a:moveTo>
                <a:lnTo>
                  <a:pt x="722" y="642"/>
                </a:lnTo>
                <a:lnTo>
                  <a:pt x="762" y="642"/>
                </a:lnTo>
                <a:lnTo>
                  <a:pt x="796" y="640"/>
                </a:lnTo>
                <a:lnTo>
                  <a:pt x="826" y="632"/>
                </a:lnTo>
                <a:lnTo>
                  <a:pt x="838" y="628"/>
                </a:lnTo>
                <a:lnTo>
                  <a:pt x="852" y="622"/>
                </a:lnTo>
                <a:lnTo>
                  <a:pt x="862" y="616"/>
                </a:lnTo>
                <a:lnTo>
                  <a:pt x="872" y="608"/>
                </a:lnTo>
                <a:lnTo>
                  <a:pt x="882" y="600"/>
                </a:lnTo>
                <a:lnTo>
                  <a:pt x="890" y="592"/>
                </a:lnTo>
                <a:lnTo>
                  <a:pt x="904" y="572"/>
                </a:lnTo>
                <a:lnTo>
                  <a:pt x="914" y="550"/>
                </a:lnTo>
                <a:lnTo>
                  <a:pt x="922" y="524"/>
                </a:lnTo>
                <a:lnTo>
                  <a:pt x="924" y="498"/>
                </a:lnTo>
                <a:lnTo>
                  <a:pt x="924" y="470"/>
                </a:lnTo>
                <a:lnTo>
                  <a:pt x="920" y="442"/>
                </a:lnTo>
                <a:lnTo>
                  <a:pt x="914" y="410"/>
                </a:lnTo>
                <a:lnTo>
                  <a:pt x="904" y="380"/>
                </a:lnTo>
                <a:lnTo>
                  <a:pt x="892" y="348"/>
                </a:lnTo>
                <a:lnTo>
                  <a:pt x="876" y="316"/>
                </a:lnTo>
                <a:lnTo>
                  <a:pt x="872" y="312"/>
                </a:lnTo>
                <a:lnTo>
                  <a:pt x="872" y="316"/>
                </a:lnTo>
                <a:lnTo>
                  <a:pt x="872" y="316"/>
                </a:lnTo>
                <a:lnTo>
                  <a:pt x="882" y="338"/>
                </a:lnTo>
                <a:lnTo>
                  <a:pt x="888" y="360"/>
                </a:lnTo>
                <a:lnTo>
                  <a:pt x="892" y="382"/>
                </a:lnTo>
                <a:lnTo>
                  <a:pt x="896" y="402"/>
                </a:lnTo>
                <a:lnTo>
                  <a:pt x="896" y="422"/>
                </a:lnTo>
                <a:lnTo>
                  <a:pt x="894" y="440"/>
                </a:lnTo>
                <a:lnTo>
                  <a:pt x="890" y="458"/>
                </a:lnTo>
                <a:lnTo>
                  <a:pt x="884" y="472"/>
                </a:lnTo>
                <a:lnTo>
                  <a:pt x="874" y="486"/>
                </a:lnTo>
                <a:lnTo>
                  <a:pt x="864" y="500"/>
                </a:lnTo>
                <a:lnTo>
                  <a:pt x="850" y="510"/>
                </a:lnTo>
                <a:lnTo>
                  <a:pt x="834" y="518"/>
                </a:lnTo>
                <a:lnTo>
                  <a:pt x="814" y="524"/>
                </a:lnTo>
                <a:lnTo>
                  <a:pt x="792" y="528"/>
                </a:lnTo>
                <a:lnTo>
                  <a:pt x="768" y="530"/>
                </a:lnTo>
                <a:lnTo>
                  <a:pt x="740" y="530"/>
                </a:lnTo>
                <a:lnTo>
                  <a:pt x="740" y="530"/>
                </a:lnTo>
                <a:lnTo>
                  <a:pt x="702" y="524"/>
                </a:lnTo>
                <a:lnTo>
                  <a:pt x="664" y="514"/>
                </a:lnTo>
                <a:lnTo>
                  <a:pt x="626" y="500"/>
                </a:lnTo>
                <a:lnTo>
                  <a:pt x="590" y="484"/>
                </a:lnTo>
                <a:lnTo>
                  <a:pt x="554" y="464"/>
                </a:lnTo>
                <a:lnTo>
                  <a:pt x="522" y="440"/>
                </a:lnTo>
                <a:lnTo>
                  <a:pt x="490" y="416"/>
                </a:lnTo>
                <a:lnTo>
                  <a:pt x="462" y="390"/>
                </a:lnTo>
                <a:lnTo>
                  <a:pt x="434" y="360"/>
                </a:lnTo>
                <a:lnTo>
                  <a:pt x="410" y="332"/>
                </a:lnTo>
                <a:lnTo>
                  <a:pt x="390" y="302"/>
                </a:lnTo>
                <a:lnTo>
                  <a:pt x="372" y="270"/>
                </a:lnTo>
                <a:lnTo>
                  <a:pt x="356" y="240"/>
                </a:lnTo>
                <a:lnTo>
                  <a:pt x="344" y="210"/>
                </a:lnTo>
                <a:lnTo>
                  <a:pt x="336" y="182"/>
                </a:lnTo>
                <a:lnTo>
                  <a:pt x="332" y="154"/>
                </a:lnTo>
                <a:lnTo>
                  <a:pt x="332" y="154"/>
                </a:lnTo>
                <a:lnTo>
                  <a:pt x="332" y="136"/>
                </a:lnTo>
                <a:lnTo>
                  <a:pt x="334" y="122"/>
                </a:lnTo>
                <a:lnTo>
                  <a:pt x="336" y="106"/>
                </a:lnTo>
                <a:lnTo>
                  <a:pt x="342" y="92"/>
                </a:lnTo>
                <a:lnTo>
                  <a:pt x="346" y="80"/>
                </a:lnTo>
                <a:lnTo>
                  <a:pt x="354" y="70"/>
                </a:lnTo>
                <a:lnTo>
                  <a:pt x="362" y="60"/>
                </a:lnTo>
                <a:lnTo>
                  <a:pt x="372" y="50"/>
                </a:lnTo>
                <a:lnTo>
                  <a:pt x="384" y="42"/>
                </a:lnTo>
                <a:lnTo>
                  <a:pt x="396" y="36"/>
                </a:lnTo>
                <a:lnTo>
                  <a:pt x="408" y="30"/>
                </a:lnTo>
                <a:lnTo>
                  <a:pt x="422" y="26"/>
                </a:lnTo>
                <a:lnTo>
                  <a:pt x="438" y="24"/>
                </a:lnTo>
                <a:lnTo>
                  <a:pt x="452" y="22"/>
                </a:lnTo>
                <a:lnTo>
                  <a:pt x="468" y="22"/>
                </a:lnTo>
                <a:lnTo>
                  <a:pt x="486" y="22"/>
                </a:lnTo>
                <a:lnTo>
                  <a:pt x="486" y="22"/>
                </a:lnTo>
                <a:lnTo>
                  <a:pt x="514" y="26"/>
                </a:lnTo>
                <a:lnTo>
                  <a:pt x="546" y="34"/>
                </a:lnTo>
                <a:lnTo>
                  <a:pt x="576" y="44"/>
                </a:lnTo>
                <a:lnTo>
                  <a:pt x="610" y="58"/>
                </a:lnTo>
                <a:lnTo>
                  <a:pt x="614" y="56"/>
                </a:lnTo>
                <a:lnTo>
                  <a:pt x="610" y="52"/>
                </a:lnTo>
                <a:lnTo>
                  <a:pt x="610" y="52"/>
                </a:lnTo>
                <a:lnTo>
                  <a:pt x="568" y="34"/>
                </a:lnTo>
                <a:lnTo>
                  <a:pt x="528" y="18"/>
                </a:lnTo>
                <a:lnTo>
                  <a:pt x="486" y="8"/>
                </a:lnTo>
                <a:lnTo>
                  <a:pt x="448" y="2"/>
                </a:lnTo>
                <a:lnTo>
                  <a:pt x="448" y="2"/>
                </a:lnTo>
                <a:lnTo>
                  <a:pt x="430" y="0"/>
                </a:lnTo>
                <a:lnTo>
                  <a:pt x="412" y="0"/>
                </a:lnTo>
                <a:lnTo>
                  <a:pt x="394" y="2"/>
                </a:lnTo>
                <a:lnTo>
                  <a:pt x="376" y="6"/>
                </a:lnTo>
                <a:lnTo>
                  <a:pt x="360" y="10"/>
                </a:lnTo>
                <a:lnTo>
                  <a:pt x="344" y="16"/>
                </a:lnTo>
                <a:lnTo>
                  <a:pt x="330" y="24"/>
                </a:lnTo>
                <a:lnTo>
                  <a:pt x="316" y="32"/>
                </a:lnTo>
                <a:lnTo>
                  <a:pt x="302" y="42"/>
                </a:lnTo>
                <a:lnTo>
                  <a:pt x="290" y="52"/>
                </a:lnTo>
                <a:lnTo>
                  <a:pt x="280" y="64"/>
                </a:lnTo>
                <a:lnTo>
                  <a:pt x="272" y="78"/>
                </a:lnTo>
                <a:lnTo>
                  <a:pt x="264" y="94"/>
                </a:lnTo>
                <a:lnTo>
                  <a:pt x="258" y="110"/>
                </a:lnTo>
                <a:lnTo>
                  <a:pt x="254" y="128"/>
                </a:lnTo>
                <a:lnTo>
                  <a:pt x="252" y="146"/>
                </a:lnTo>
                <a:lnTo>
                  <a:pt x="252" y="146"/>
                </a:lnTo>
                <a:lnTo>
                  <a:pt x="250" y="164"/>
                </a:lnTo>
                <a:lnTo>
                  <a:pt x="250" y="180"/>
                </a:lnTo>
                <a:lnTo>
                  <a:pt x="256" y="218"/>
                </a:lnTo>
                <a:lnTo>
                  <a:pt x="264" y="256"/>
                </a:lnTo>
                <a:lnTo>
                  <a:pt x="278" y="296"/>
                </a:lnTo>
                <a:lnTo>
                  <a:pt x="296" y="334"/>
                </a:lnTo>
                <a:lnTo>
                  <a:pt x="320" y="374"/>
                </a:lnTo>
                <a:lnTo>
                  <a:pt x="346" y="414"/>
                </a:lnTo>
                <a:lnTo>
                  <a:pt x="376" y="452"/>
                </a:lnTo>
                <a:lnTo>
                  <a:pt x="408" y="486"/>
                </a:lnTo>
                <a:lnTo>
                  <a:pt x="446" y="520"/>
                </a:lnTo>
                <a:lnTo>
                  <a:pt x="486" y="552"/>
                </a:lnTo>
                <a:lnTo>
                  <a:pt x="528" y="578"/>
                </a:lnTo>
                <a:lnTo>
                  <a:pt x="550" y="590"/>
                </a:lnTo>
                <a:lnTo>
                  <a:pt x="572" y="602"/>
                </a:lnTo>
                <a:lnTo>
                  <a:pt x="596" y="612"/>
                </a:lnTo>
                <a:lnTo>
                  <a:pt x="620" y="620"/>
                </a:lnTo>
                <a:lnTo>
                  <a:pt x="646" y="628"/>
                </a:lnTo>
                <a:lnTo>
                  <a:pt x="670" y="634"/>
                </a:lnTo>
                <a:lnTo>
                  <a:pt x="696" y="638"/>
                </a:lnTo>
                <a:lnTo>
                  <a:pt x="722" y="642"/>
                </a:lnTo>
                <a:lnTo>
                  <a:pt x="722" y="642"/>
                </a:lnTo>
                <a:close/>
                <a:moveTo>
                  <a:pt x="148" y="996"/>
                </a:moveTo>
                <a:lnTo>
                  <a:pt x="116" y="1096"/>
                </a:lnTo>
                <a:lnTo>
                  <a:pt x="142" y="1096"/>
                </a:lnTo>
                <a:lnTo>
                  <a:pt x="174" y="996"/>
                </a:lnTo>
                <a:lnTo>
                  <a:pt x="148" y="996"/>
                </a:lnTo>
                <a:close/>
                <a:moveTo>
                  <a:pt x="230" y="1026"/>
                </a:moveTo>
                <a:lnTo>
                  <a:pt x="230" y="1026"/>
                </a:lnTo>
                <a:lnTo>
                  <a:pt x="224" y="1026"/>
                </a:lnTo>
                <a:lnTo>
                  <a:pt x="216" y="1028"/>
                </a:lnTo>
                <a:lnTo>
                  <a:pt x="210" y="1032"/>
                </a:lnTo>
                <a:lnTo>
                  <a:pt x="204" y="1036"/>
                </a:lnTo>
                <a:lnTo>
                  <a:pt x="204" y="1036"/>
                </a:lnTo>
                <a:lnTo>
                  <a:pt x="208" y="1028"/>
                </a:lnTo>
                <a:lnTo>
                  <a:pt x="184" y="1028"/>
                </a:lnTo>
                <a:lnTo>
                  <a:pt x="162" y="1096"/>
                </a:lnTo>
                <a:lnTo>
                  <a:pt x="186" y="1096"/>
                </a:lnTo>
                <a:lnTo>
                  <a:pt x="196" y="1060"/>
                </a:lnTo>
                <a:lnTo>
                  <a:pt x="196" y="1060"/>
                </a:lnTo>
                <a:lnTo>
                  <a:pt x="200" y="1054"/>
                </a:lnTo>
                <a:lnTo>
                  <a:pt x="202" y="1050"/>
                </a:lnTo>
                <a:lnTo>
                  <a:pt x="208" y="1046"/>
                </a:lnTo>
                <a:lnTo>
                  <a:pt x="214" y="1044"/>
                </a:lnTo>
                <a:lnTo>
                  <a:pt x="214" y="1044"/>
                </a:lnTo>
                <a:lnTo>
                  <a:pt x="218" y="1046"/>
                </a:lnTo>
                <a:lnTo>
                  <a:pt x="220" y="1046"/>
                </a:lnTo>
                <a:lnTo>
                  <a:pt x="222" y="1052"/>
                </a:lnTo>
                <a:lnTo>
                  <a:pt x="222" y="1056"/>
                </a:lnTo>
                <a:lnTo>
                  <a:pt x="220" y="1062"/>
                </a:lnTo>
                <a:lnTo>
                  <a:pt x="208" y="1096"/>
                </a:lnTo>
                <a:lnTo>
                  <a:pt x="232" y="1096"/>
                </a:lnTo>
                <a:lnTo>
                  <a:pt x="246" y="1054"/>
                </a:lnTo>
                <a:lnTo>
                  <a:pt x="246" y="1054"/>
                </a:lnTo>
                <a:lnTo>
                  <a:pt x="248" y="1042"/>
                </a:lnTo>
                <a:lnTo>
                  <a:pt x="248" y="1034"/>
                </a:lnTo>
                <a:lnTo>
                  <a:pt x="244" y="1030"/>
                </a:lnTo>
                <a:lnTo>
                  <a:pt x="242" y="1028"/>
                </a:lnTo>
                <a:lnTo>
                  <a:pt x="236" y="1026"/>
                </a:lnTo>
                <a:lnTo>
                  <a:pt x="230" y="1026"/>
                </a:lnTo>
                <a:lnTo>
                  <a:pt x="230" y="1026"/>
                </a:lnTo>
                <a:close/>
                <a:moveTo>
                  <a:pt x="314" y="1028"/>
                </a:moveTo>
                <a:lnTo>
                  <a:pt x="300" y="1028"/>
                </a:lnTo>
                <a:lnTo>
                  <a:pt x="306" y="1008"/>
                </a:lnTo>
                <a:lnTo>
                  <a:pt x="282" y="1008"/>
                </a:lnTo>
                <a:lnTo>
                  <a:pt x="276" y="1028"/>
                </a:lnTo>
                <a:lnTo>
                  <a:pt x="268" y="1028"/>
                </a:lnTo>
                <a:lnTo>
                  <a:pt x="262" y="1048"/>
                </a:lnTo>
                <a:lnTo>
                  <a:pt x="270" y="1048"/>
                </a:lnTo>
                <a:lnTo>
                  <a:pt x="254" y="1096"/>
                </a:lnTo>
                <a:lnTo>
                  <a:pt x="278" y="1096"/>
                </a:lnTo>
                <a:lnTo>
                  <a:pt x="294" y="1048"/>
                </a:lnTo>
                <a:lnTo>
                  <a:pt x="306" y="1048"/>
                </a:lnTo>
                <a:lnTo>
                  <a:pt x="314" y="1028"/>
                </a:lnTo>
                <a:close/>
                <a:moveTo>
                  <a:pt x="356" y="1026"/>
                </a:moveTo>
                <a:lnTo>
                  <a:pt x="356" y="1026"/>
                </a:lnTo>
                <a:lnTo>
                  <a:pt x="348" y="1026"/>
                </a:lnTo>
                <a:lnTo>
                  <a:pt x="340" y="1028"/>
                </a:lnTo>
                <a:lnTo>
                  <a:pt x="334" y="1030"/>
                </a:lnTo>
                <a:lnTo>
                  <a:pt x="326" y="1036"/>
                </a:lnTo>
                <a:lnTo>
                  <a:pt x="320" y="1040"/>
                </a:lnTo>
                <a:lnTo>
                  <a:pt x="316" y="1046"/>
                </a:lnTo>
                <a:lnTo>
                  <a:pt x="310" y="1054"/>
                </a:lnTo>
                <a:lnTo>
                  <a:pt x="308" y="1062"/>
                </a:lnTo>
                <a:lnTo>
                  <a:pt x="308" y="1062"/>
                </a:lnTo>
                <a:lnTo>
                  <a:pt x="306" y="1070"/>
                </a:lnTo>
                <a:lnTo>
                  <a:pt x="306" y="1078"/>
                </a:lnTo>
                <a:lnTo>
                  <a:pt x="306" y="1084"/>
                </a:lnTo>
                <a:lnTo>
                  <a:pt x="310" y="1088"/>
                </a:lnTo>
                <a:lnTo>
                  <a:pt x="314" y="1092"/>
                </a:lnTo>
                <a:lnTo>
                  <a:pt x="320" y="1096"/>
                </a:lnTo>
                <a:lnTo>
                  <a:pt x="326" y="1098"/>
                </a:lnTo>
                <a:lnTo>
                  <a:pt x="334" y="1098"/>
                </a:lnTo>
                <a:lnTo>
                  <a:pt x="334" y="1098"/>
                </a:lnTo>
                <a:lnTo>
                  <a:pt x="346" y="1096"/>
                </a:lnTo>
                <a:lnTo>
                  <a:pt x="358" y="1092"/>
                </a:lnTo>
                <a:lnTo>
                  <a:pt x="368" y="1084"/>
                </a:lnTo>
                <a:lnTo>
                  <a:pt x="378" y="1074"/>
                </a:lnTo>
                <a:lnTo>
                  <a:pt x="354" y="1074"/>
                </a:lnTo>
                <a:lnTo>
                  <a:pt x="354" y="1074"/>
                </a:lnTo>
                <a:lnTo>
                  <a:pt x="348" y="1080"/>
                </a:lnTo>
                <a:lnTo>
                  <a:pt x="340" y="1080"/>
                </a:lnTo>
                <a:lnTo>
                  <a:pt x="340" y="1080"/>
                </a:lnTo>
                <a:lnTo>
                  <a:pt x="334" y="1080"/>
                </a:lnTo>
                <a:lnTo>
                  <a:pt x="330" y="1076"/>
                </a:lnTo>
                <a:lnTo>
                  <a:pt x="330" y="1072"/>
                </a:lnTo>
                <a:lnTo>
                  <a:pt x="330" y="1066"/>
                </a:lnTo>
                <a:lnTo>
                  <a:pt x="380" y="1066"/>
                </a:lnTo>
                <a:lnTo>
                  <a:pt x="382" y="1064"/>
                </a:lnTo>
                <a:lnTo>
                  <a:pt x="382" y="1064"/>
                </a:lnTo>
                <a:lnTo>
                  <a:pt x="384" y="1054"/>
                </a:lnTo>
                <a:lnTo>
                  <a:pt x="384" y="1048"/>
                </a:lnTo>
                <a:lnTo>
                  <a:pt x="384" y="1042"/>
                </a:lnTo>
                <a:lnTo>
                  <a:pt x="380" y="1036"/>
                </a:lnTo>
                <a:lnTo>
                  <a:pt x="376" y="1032"/>
                </a:lnTo>
                <a:lnTo>
                  <a:pt x="372" y="1028"/>
                </a:lnTo>
                <a:lnTo>
                  <a:pt x="364" y="1026"/>
                </a:lnTo>
                <a:lnTo>
                  <a:pt x="356" y="1026"/>
                </a:lnTo>
                <a:lnTo>
                  <a:pt x="356" y="1026"/>
                </a:lnTo>
                <a:close/>
                <a:moveTo>
                  <a:pt x="364" y="1052"/>
                </a:moveTo>
                <a:lnTo>
                  <a:pt x="336" y="1052"/>
                </a:lnTo>
                <a:lnTo>
                  <a:pt x="336" y="1052"/>
                </a:lnTo>
                <a:lnTo>
                  <a:pt x="338" y="1048"/>
                </a:lnTo>
                <a:lnTo>
                  <a:pt x="342" y="1044"/>
                </a:lnTo>
                <a:lnTo>
                  <a:pt x="348" y="1042"/>
                </a:lnTo>
                <a:lnTo>
                  <a:pt x="352" y="1042"/>
                </a:lnTo>
                <a:lnTo>
                  <a:pt x="352" y="1042"/>
                </a:lnTo>
                <a:lnTo>
                  <a:pt x="358" y="1042"/>
                </a:lnTo>
                <a:lnTo>
                  <a:pt x="360" y="1044"/>
                </a:lnTo>
                <a:lnTo>
                  <a:pt x="362" y="1048"/>
                </a:lnTo>
                <a:lnTo>
                  <a:pt x="364" y="1052"/>
                </a:lnTo>
                <a:lnTo>
                  <a:pt x="364" y="1052"/>
                </a:lnTo>
                <a:close/>
                <a:moveTo>
                  <a:pt x="458" y="1026"/>
                </a:moveTo>
                <a:lnTo>
                  <a:pt x="454" y="1026"/>
                </a:lnTo>
                <a:lnTo>
                  <a:pt x="454" y="1026"/>
                </a:lnTo>
                <a:lnTo>
                  <a:pt x="446" y="1028"/>
                </a:lnTo>
                <a:lnTo>
                  <a:pt x="440" y="1030"/>
                </a:lnTo>
                <a:lnTo>
                  <a:pt x="434" y="1034"/>
                </a:lnTo>
                <a:lnTo>
                  <a:pt x="428" y="1038"/>
                </a:lnTo>
                <a:lnTo>
                  <a:pt x="428" y="1038"/>
                </a:lnTo>
                <a:lnTo>
                  <a:pt x="430" y="1028"/>
                </a:lnTo>
                <a:lnTo>
                  <a:pt x="406" y="1028"/>
                </a:lnTo>
                <a:lnTo>
                  <a:pt x="384" y="1096"/>
                </a:lnTo>
                <a:lnTo>
                  <a:pt x="408" y="1096"/>
                </a:lnTo>
                <a:lnTo>
                  <a:pt x="418" y="1068"/>
                </a:lnTo>
                <a:lnTo>
                  <a:pt x="418" y="1068"/>
                </a:lnTo>
                <a:lnTo>
                  <a:pt x="422" y="1060"/>
                </a:lnTo>
                <a:lnTo>
                  <a:pt x="426" y="1054"/>
                </a:lnTo>
                <a:lnTo>
                  <a:pt x="432" y="1050"/>
                </a:lnTo>
                <a:lnTo>
                  <a:pt x="442" y="1048"/>
                </a:lnTo>
                <a:lnTo>
                  <a:pt x="442" y="1048"/>
                </a:lnTo>
                <a:lnTo>
                  <a:pt x="446" y="1048"/>
                </a:lnTo>
                <a:lnTo>
                  <a:pt x="450" y="1050"/>
                </a:lnTo>
                <a:lnTo>
                  <a:pt x="458" y="1026"/>
                </a:lnTo>
                <a:close/>
                <a:moveTo>
                  <a:pt x="516" y="1026"/>
                </a:moveTo>
                <a:lnTo>
                  <a:pt x="516" y="1026"/>
                </a:lnTo>
                <a:lnTo>
                  <a:pt x="510" y="1026"/>
                </a:lnTo>
                <a:lnTo>
                  <a:pt x="502" y="1028"/>
                </a:lnTo>
                <a:lnTo>
                  <a:pt x="496" y="1032"/>
                </a:lnTo>
                <a:lnTo>
                  <a:pt x="490" y="1036"/>
                </a:lnTo>
                <a:lnTo>
                  <a:pt x="490" y="1036"/>
                </a:lnTo>
                <a:lnTo>
                  <a:pt x="494" y="1028"/>
                </a:lnTo>
                <a:lnTo>
                  <a:pt x="470" y="1028"/>
                </a:lnTo>
                <a:lnTo>
                  <a:pt x="448" y="1096"/>
                </a:lnTo>
                <a:lnTo>
                  <a:pt x="472" y="1096"/>
                </a:lnTo>
                <a:lnTo>
                  <a:pt x="482" y="1060"/>
                </a:lnTo>
                <a:lnTo>
                  <a:pt x="482" y="1060"/>
                </a:lnTo>
                <a:lnTo>
                  <a:pt x="486" y="1054"/>
                </a:lnTo>
                <a:lnTo>
                  <a:pt x="488" y="1050"/>
                </a:lnTo>
                <a:lnTo>
                  <a:pt x="494" y="1046"/>
                </a:lnTo>
                <a:lnTo>
                  <a:pt x="500" y="1044"/>
                </a:lnTo>
                <a:lnTo>
                  <a:pt x="500" y="1044"/>
                </a:lnTo>
                <a:lnTo>
                  <a:pt x="504" y="1046"/>
                </a:lnTo>
                <a:lnTo>
                  <a:pt x="506" y="1046"/>
                </a:lnTo>
                <a:lnTo>
                  <a:pt x="508" y="1052"/>
                </a:lnTo>
                <a:lnTo>
                  <a:pt x="508" y="1056"/>
                </a:lnTo>
                <a:lnTo>
                  <a:pt x="506" y="1062"/>
                </a:lnTo>
                <a:lnTo>
                  <a:pt x="494" y="1096"/>
                </a:lnTo>
                <a:lnTo>
                  <a:pt x="518" y="1096"/>
                </a:lnTo>
                <a:lnTo>
                  <a:pt x="532" y="1054"/>
                </a:lnTo>
                <a:lnTo>
                  <a:pt x="532" y="1054"/>
                </a:lnTo>
                <a:lnTo>
                  <a:pt x="534" y="1042"/>
                </a:lnTo>
                <a:lnTo>
                  <a:pt x="534" y="1034"/>
                </a:lnTo>
                <a:lnTo>
                  <a:pt x="530" y="1030"/>
                </a:lnTo>
                <a:lnTo>
                  <a:pt x="528" y="1028"/>
                </a:lnTo>
                <a:lnTo>
                  <a:pt x="522" y="1026"/>
                </a:lnTo>
                <a:lnTo>
                  <a:pt x="516" y="1026"/>
                </a:lnTo>
                <a:lnTo>
                  <a:pt x="516" y="1026"/>
                </a:lnTo>
                <a:close/>
                <a:moveTo>
                  <a:pt x="610" y="1028"/>
                </a:moveTo>
                <a:lnTo>
                  <a:pt x="608" y="1034"/>
                </a:lnTo>
                <a:lnTo>
                  <a:pt x="608" y="1034"/>
                </a:lnTo>
                <a:lnTo>
                  <a:pt x="604" y="1030"/>
                </a:lnTo>
                <a:lnTo>
                  <a:pt x="600" y="1028"/>
                </a:lnTo>
                <a:lnTo>
                  <a:pt x="594" y="1026"/>
                </a:lnTo>
                <a:lnTo>
                  <a:pt x="590" y="1026"/>
                </a:lnTo>
                <a:lnTo>
                  <a:pt x="590" y="1026"/>
                </a:lnTo>
                <a:lnTo>
                  <a:pt x="582" y="1026"/>
                </a:lnTo>
                <a:lnTo>
                  <a:pt x="574" y="1028"/>
                </a:lnTo>
                <a:lnTo>
                  <a:pt x="562" y="1036"/>
                </a:lnTo>
                <a:lnTo>
                  <a:pt x="550" y="1048"/>
                </a:lnTo>
                <a:lnTo>
                  <a:pt x="544" y="1062"/>
                </a:lnTo>
                <a:lnTo>
                  <a:pt x="544" y="1062"/>
                </a:lnTo>
                <a:lnTo>
                  <a:pt x="542" y="1068"/>
                </a:lnTo>
                <a:lnTo>
                  <a:pt x="542" y="1076"/>
                </a:lnTo>
                <a:lnTo>
                  <a:pt x="542" y="1082"/>
                </a:lnTo>
                <a:lnTo>
                  <a:pt x="544" y="1086"/>
                </a:lnTo>
                <a:lnTo>
                  <a:pt x="548" y="1092"/>
                </a:lnTo>
                <a:lnTo>
                  <a:pt x="552" y="1094"/>
                </a:lnTo>
                <a:lnTo>
                  <a:pt x="558" y="1096"/>
                </a:lnTo>
                <a:lnTo>
                  <a:pt x="566" y="1098"/>
                </a:lnTo>
                <a:lnTo>
                  <a:pt x="566" y="1098"/>
                </a:lnTo>
                <a:lnTo>
                  <a:pt x="572" y="1098"/>
                </a:lnTo>
                <a:lnTo>
                  <a:pt x="578" y="1096"/>
                </a:lnTo>
                <a:lnTo>
                  <a:pt x="584" y="1092"/>
                </a:lnTo>
                <a:lnTo>
                  <a:pt x="590" y="1088"/>
                </a:lnTo>
                <a:lnTo>
                  <a:pt x="590" y="1088"/>
                </a:lnTo>
                <a:lnTo>
                  <a:pt x="588" y="1096"/>
                </a:lnTo>
                <a:lnTo>
                  <a:pt x="612" y="1096"/>
                </a:lnTo>
                <a:lnTo>
                  <a:pt x="634" y="1028"/>
                </a:lnTo>
                <a:lnTo>
                  <a:pt x="610" y="1028"/>
                </a:lnTo>
                <a:close/>
                <a:moveTo>
                  <a:pt x="600" y="1062"/>
                </a:moveTo>
                <a:lnTo>
                  <a:pt x="600" y="1062"/>
                </a:lnTo>
                <a:lnTo>
                  <a:pt x="596" y="1068"/>
                </a:lnTo>
                <a:lnTo>
                  <a:pt x="592" y="1072"/>
                </a:lnTo>
                <a:lnTo>
                  <a:pt x="586" y="1076"/>
                </a:lnTo>
                <a:lnTo>
                  <a:pt x="578" y="1076"/>
                </a:lnTo>
                <a:lnTo>
                  <a:pt x="578" y="1076"/>
                </a:lnTo>
                <a:lnTo>
                  <a:pt x="572" y="1076"/>
                </a:lnTo>
                <a:lnTo>
                  <a:pt x="568" y="1072"/>
                </a:lnTo>
                <a:lnTo>
                  <a:pt x="568" y="1068"/>
                </a:lnTo>
                <a:lnTo>
                  <a:pt x="568" y="1062"/>
                </a:lnTo>
                <a:lnTo>
                  <a:pt x="568" y="1062"/>
                </a:lnTo>
                <a:lnTo>
                  <a:pt x="572" y="1056"/>
                </a:lnTo>
                <a:lnTo>
                  <a:pt x="576" y="1050"/>
                </a:lnTo>
                <a:lnTo>
                  <a:pt x="582" y="1048"/>
                </a:lnTo>
                <a:lnTo>
                  <a:pt x="588" y="1046"/>
                </a:lnTo>
                <a:lnTo>
                  <a:pt x="588" y="1046"/>
                </a:lnTo>
                <a:lnTo>
                  <a:pt x="594" y="1048"/>
                </a:lnTo>
                <a:lnTo>
                  <a:pt x="598" y="1050"/>
                </a:lnTo>
                <a:lnTo>
                  <a:pt x="600" y="1056"/>
                </a:lnTo>
                <a:lnTo>
                  <a:pt x="600" y="1062"/>
                </a:lnTo>
                <a:lnTo>
                  <a:pt x="600" y="1062"/>
                </a:lnTo>
                <a:close/>
                <a:moveTo>
                  <a:pt x="692" y="1028"/>
                </a:moveTo>
                <a:lnTo>
                  <a:pt x="678" y="1028"/>
                </a:lnTo>
                <a:lnTo>
                  <a:pt x="684" y="1008"/>
                </a:lnTo>
                <a:lnTo>
                  <a:pt x="660" y="1008"/>
                </a:lnTo>
                <a:lnTo>
                  <a:pt x="654" y="1028"/>
                </a:lnTo>
                <a:lnTo>
                  <a:pt x="646" y="1028"/>
                </a:lnTo>
                <a:lnTo>
                  <a:pt x="640" y="1048"/>
                </a:lnTo>
                <a:lnTo>
                  <a:pt x="648" y="1048"/>
                </a:lnTo>
                <a:lnTo>
                  <a:pt x="632" y="1096"/>
                </a:lnTo>
                <a:lnTo>
                  <a:pt x="656" y="1096"/>
                </a:lnTo>
                <a:lnTo>
                  <a:pt x="672" y="1048"/>
                </a:lnTo>
                <a:lnTo>
                  <a:pt x="686" y="1048"/>
                </a:lnTo>
                <a:lnTo>
                  <a:pt x="692" y="1028"/>
                </a:lnTo>
                <a:close/>
                <a:moveTo>
                  <a:pt x="680" y="1096"/>
                </a:moveTo>
                <a:lnTo>
                  <a:pt x="704" y="1096"/>
                </a:lnTo>
                <a:lnTo>
                  <a:pt x="726" y="1028"/>
                </a:lnTo>
                <a:lnTo>
                  <a:pt x="702" y="1028"/>
                </a:lnTo>
                <a:lnTo>
                  <a:pt x="680" y="1096"/>
                </a:lnTo>
                <a:close/>
                <a:moveTo>
                  <a:pt x="728" y="988"/>
                </a:moveTo>
                <a:lnTo>
                  <a:pt x="728" y="988"/>
                </a:lnTo>
                <a:lnTo>
                  <a:pt x="722" y="990"/>
                </a:lnTo>
                <a:lnTo>
                  <a:pt x="716" y="992"/>
                </a:lnTo>
                <a:lnTo>
                  <a:pt x="712" y="996"/>
                </a:lnTo>
                <a:lnTo>
                  <a:pt x="710" y="1002"/>
                </a:lnTo>
                <a:lnTo>
                  <a:pt x="710" y="1002"/>
                </a:lnTo>
                <a:lnTo>
                  <a:pt x="708" y="1006"/>
                </a:lnTo>
                <a:lnTo>
                  <a:pt x="710" y="1012"/>
                </a:lnTo>
                <a:lnTo>
                  <a:pt x="714" y="1014"/>
                </a:lnTo>
                <a:lnTo>
                  <a:pt x="718" y="1016"/>
                </a:lnTo>
                <a:lnTo>
                  <a:pt x="718" y="1016"/>
                </a:lnTo>
                <a:lnTo>
                  <a:pt x="724" y="1014"/>
                </a:lnTo>
                <a:lnTo>
                  <a:pt x="730" y="1012"/>
                </a:lnTo>
                <a:lnTo>
                  <a:pt x="734" y="1006"/>
                </a:lnTo>
                <a:lnTo>
                  <a:pt x="736" y="1002"/>
                </a:lnTo>
                <a:lnTo>
                  <a:pt x="736" y="1002"/>
                </a:lnTo>
                <a:lnTo>
                  <a:pt x="736" y="996"/>
                </a:lnTo>
                <a:lnTo>
                  <a:pt x="736" y="992"/>
                </a:lnTo>
                <a:lnTo>
                  <a:pt x="732" y="990"/>
                </a:lnTo>
                <a:lnTo>
                  <a:pt x="728" y="988"/>
                </a:lnTo>
                <a:lnTo>
                  <a:pt x="728" y="988"/>
                </a:lnTo>
                <a:close/>
                <a:moveTo>
                  <a:pt x="782" y="1026"/>
                </a:moveTo>
                <a:lnTo>
                  <a:pt x="782" y="1026"/>
                </a:lnTo>
                <a:lnTo>
                  <a:pt x="766" y="1028"/>
                </a:lnTo>
                <a:lnTo>
                  <a:pt x="758" y="1030"/>
                </a:lnTo>
                <a:lnTo>
                  <a:pt x="750" y="1034"/>
                </a:lnTo>
                <a:lnTo>
                  <a:pt x="742" y="1040"/>
                </a:lnTo>
                <a:lnTo>
                  <a:pt x="738" y="1046"/>
                </a:lnTo>
                <a:lnTo>
                  <a:pt x="732" y="1054"/>
                </a:lnTo>
                <a:lnTo>
                  <a:pt x="728" y="1062"/>
                </a:lnTo>
                <a:lnTo>
                  <a:pt x="728" y="1062"/>
                </a:lnTo>
                <a:lnTo>
                  <a:pt x="726" y="1070"/>
                </a:lnTo>
                <a:lnTo>
                  <a:pt x="728" y="1078"/>
                </a:lnTo>
                <a:lnTo>
                  <a:pt x="728" y="1084"/>
                </a:lnTo>
                <a:lnTo>
                  <a:pt x="732" y="1088"/>
                </a:lnTo>
                <a:lnTo>
                  <a:pt x="738" y="1092"/>
                </a:lnTo>
                <a:lnTo>
                  <a:pt x="744" y="1096"/>
                </a:lnTo>
                <a:lnTo>
                  <a:pt x="750" y="1098"/>
                </a:lnTo>
                <a:lnTo>
                  <a:pt x="758" y="1098"/>
                </a:lnTo>
                <a:lnTo>
                  <a:pt x="758" y="1098"/>
                </a:lnTo>
                <a:lnTo>
                  <a:pt x="774" y="1096"/>
                </a:lnTo>
                <a:lnTo>
                  <a:pt x="782" y="1092"/>
                </a:lnTo>
                <a:lnTo>
                  <a:pt x="790" y="1088"/>
                </a:lnTo>
                <a:lnTo>
                  <a:pt x="796" y="1084"/>
                </a:lnTo>
                <a:lnTo>
                  <a:pt x="802" y="1078"/>
                </a:lnTo>
                <a:lnTo>
                  <a:pt x="806" y="1070"/>
                </a:lnTo>
                <a:lnTo>
                  <a:pt x="810" y="1062"/>
                </a:lnTo>
                <a:lnTo>
                  <a:pt x="810" y="1062"/>
                </a:lnTo>
                <a:lnTo>
                  <a:pt x="812" y="1054"/>
                </a:lnTo>
                <a:lnTo>
                  <a:pt x="812" y="1046"/>
                </a:lnTo>
                <a:lnTo>
                  <a:pt x="810" y="1040"/>
                </a:lnTo>
                <a:lnTo>
                  <a:pt x="806" y="1034"/>
                </a:lnTo>
                <a:lnTo>
                  <a:pt x="802" y="1030"/>
                </a:lnTo>
                <a:lnTo>
                  <a:pt x="796" y="1028"/>
                </a:lnTo>
                <a:lnTo>
                  <a:pt x="790" y="1026"/>
                </a:lnTo>
                <a:lnTo>
                  <a:pt x="782" y="1026"/>
                </a:lnTo>
                <a:lnTo>
                  <a:pt x="782" y="1026"/>
                </a:lnTo>
                <a:close/>
                <a:moveTo>
                  <a:pt x="786" y="1062"/>
                </a:moveTo>
                <a:lnTo>
                  <a:pt x="786" y="1062"/>
                </a:lnTo>
                <a:lnTo>
                  <a:pt x="782" y="1068"/>
                </a:lnTo>
                <a:lnTo>
                  <a:pt x="778" y="1072"/>
                </a:lnTo>
                <a:lnTo>
                  <a:pt x="772" y="1076"/>
                </a:lnTo>
                <a:lnTo>
                  <a:pt x="764" y="1076"/>
                </a:lnTo>
                <a:lnTo>
                  <a:pt x="764" y="1076"/>
                </a:lnTo>
                <a:lnTo>
                  <a:pt x="758" y="1076"/>
                </a:lnTo>
                <a:lnTo>
                  <a:pt x="754" y="1072"/>
                </a:lnTo>
                <a:lnTo>
                  <a:pt x="754" y="1068"/>
                </a:lnTo>
                <a:lnTo>
                  <a:pt x="754" y="1062"/>
                </a:lnTo>
                <a:lnTo>
                  <a:pt x="754" y="1062"/>
                </a:lnTo>
                <a:lnTo>
                  <a:pt x="758" y="1056"/>
                </a:lnTo>
                <a:lnTo>
                  <a:pt x="762" y="1050"/>
                </a:lnTo>
                <a:lnTo>
                  <a:pt x="768" y="1048"/>
                </a:lnTo>
                <a:lnTo>
                  <a:pt x="774" y="1046"/>
                </a:lnTo>
                <a:lnTo>
                  <a:pt x="774" y="1046"/>
                </a:lnTo>
                <a:lnTo>
                  <a:pt x="780" y="1048"/>
                </a:lnTo>
                <a:lnTo>
                  <a:pt x="784" y="1050"/>
                </a:lnTo>
                <a:lnTo>
                  <a:pt x="786" y="1056"/>
                </a:lnTo>
                <a:lnTo>
                  <a:pt x="786" y="1062"/>
                </a:lnTo>
                <a:lnTo>
                  <a:pt x="786" y="1062"/>
                </a:lnTo>
                <a:close/>
                <a:moveTo>
                  <a:pt x="882" y="1026"/>
                </a:moveTo>
                <a:lnTo>
                  <a:pt x="882" y="1026"/>
                </a:lnTo>
                <a:lnTo>
                  <a:pt x="874" y="1026"/>
                </a:lnTo>
                <a:lnTo>
                  <a:pt x="868" y="1028"/>
                </a:lnTo>
                <a:lnTo>
                  <a:pt x="862" y="1032"/>
                </a:lnTo>
                <a:lnTo>
                  <a:pt x="856" y="1036"/>
                </a:lnTo>
                <a:lnTo>
                  <a:pt x="856" y="1036"/>
                </a:lnTo>
                <a:lnTo>
                  <a:pt x="860" y="1028"/>
                </a:lnTo>
                <a:lnTo>
                  <a:pt x="834" y="1028"/>
                </a:lnTo>
                <a:lnTo>
                  <a:pt x="812" y="1096"/>
                </a:lnTo>
                <a:lnTo>
                  <a:pt x="836" y="1096"/>
                </a:lnTo>
                <a:lnTo>
                  <a:pt x="848" y="1060"/>
                </a:lnTo>
                <a:lnTo>
                  <a:pt x="848" y="1060"/>
                </a:lnTo>
                <a:lnTo>
                  <a:pt x="850" y="1054"/>
                </a:lnTo>
                <a:lnTo>
                  <a:pt x="854" y="1050"/>
                </a:lnTo>
                <a:lnTo>
                  <a:pt x="860" y="1046"/>
                </a:lnTo>
                <a:lnTo>
                  <a:pt x="866" y="1044"/>
                </a:lnTo>
                <a:lnTo>
                  <a:pt x="866" y="1044"/>
                </a:lnTo>
                <a:lnTo>
                  <a:pt x="870" y="1046"/>
                </a:lnTo>
                <a:lnTo>
                  <a:pt x="872" y="1046"/>
                </a:lnTo>
                <a:lnTo>
                  <a:pt x="874" y="1052"/>
                </a:lnTo>
                <a:lnTo>
                  <a:pt x="872" y="1056"/>
                </a:lnTo>
                <a:lnTo>
                  <a:pt x="872" y="1062"/>
                </a:lnTo>
                <a:lnTo>
                  <a:pt x="860" y="1096"/>
                </a:lnTo>
                <a:lnTo>
                  <a:pt x="884" y="1096"/>
                </a:lnTo>
                <a:lnTo>
                  <a:pt x="898" y="1054"/>
                </a:lnTo>
                <a:lnTo>
                  <a:pt x="898" y="1054"/>
                </a:lnTo>
                <a:lnTo>
                  <a:pt x="900" y="1042"/>
                </a:lnTo>
                <a:lnTo>
                  <a:pt x="898" y="1034"/>
                </a:lnTo>
                <a:lnTo>
                  <a:pt x="896" y="1030"/>
                </a:lnTo>
                <a:lnTo>
                  <a:pt x="892" y="1028"/>
                </a:lnTo>
                <a:lnTo>
                  <a:pt x="888" y="1026"/>
                </a:lnTo>
                <a:lnTo>
                  <a:pt x="882" y="1026"/>
                </a:lnTo>
                <a:lnTo>
                  <a:pt x="882" y="1026"/>
                </a:lnTo>
                <a:close/>
                <a:moveTo>
                  <a:pt x="976" y="1028"/>
                </a:moveTo>
                <a:lnTo>
                  <a:pt x="972" y="1034"/>
                </a:lnTo>
                <a:lnTo>
                  <a:pt x="972" y="1034"/>
                </a:lnTo>
                <a:lnTo>
                  <a:pt x="970" y="1030"/>
                </a:lnTo>
                <a:lnTo>
                  <a:pt x="966" y="1028"/>
                </a:lnTo>
                <a:lnTo>
                  <a:pt x="960" y="1026"/>
                </a:lnTo>
                <a:lnTo>
                  <a:pt x="954" y="1026"/>
                </a:lnTo>
                <a:lnTo>
                  <a:pt x="954" y="1026"/>
                </a:lnTo>
                <a:lnTo>
                  <a:pt x="948" y="1026"/>
                </a:lnTo>
                <a:lnTo>
                  <a:pt x="940" y="1028"/>
                </a:lnTo>
                <a:lnTo>
                  <a:pt x="934" y="1032"/>
                </a:lnTo>
                <a:lnTo>
                  <a:pt x="926" y="1036"/>
                </a:lnTo>
                <a:lnTo>
                  <a:pt x="916" y="1048"/>
                </a:lnTo>
                <a:lnTo>
                  <a:pt x="910" y="1062"/>
                </a:lnTo>
                <a:lnTo>
                  <a:pt x="910" y="1062"/>
                </a:lnTo>
                <a:lnTo>
                  <a:pt x="908" y="1068"/>
                </a:lnTo>
                <a:lnTo>
                  <a:pt x="908" y="1076"/>
                </a:lnTo>
                <a:lnTo>
                  <a:pt x="908" y="1082"/>
                </a:lnTo>
                <a:lnTo>
                  <a:pt x="910" y="1086"/>
                </a:lnTo>
                <a:lnTo>
                  <a:pt x="914" y="1092"/>
                </a:lnTo>
                <a:lnTo>
                  <a:pt x="918" y="1094"/>
                </a:lnTo>
                <a:lnTo>
                  <a:pt x="924" y="1096"/>
                </a:lnTo>
                <a:lnTo>
                  <a:pt x="932" y="1098"/>
                </a:lnTo>
                <a:lnTo>
                  <a:pt x="932" y="1098"/>
                </a:lnTo>
                <a:lnTo>
                  <a:pt x="938" y="1098"/>
                </a:lnTo>
                <a:lnTo>
                  <a:pt x="944" y="1096"/>
                </a:lnTo>
                <a:lnTo>
                  <a:pt x="950" y="1092"/>
                </a:lnTo>
                <a:lnTo>
                  <a:pt x="956" y="1088"/>
                </a:lnTo>
                <a:lnTo>
                  <a:pt x="956" y="1088"/>
                </a:lnTo>
                <a:lnTo>
                  <a:pt x="954" y="1096"/>
                </a:lnTo>
                <a:lnTo>
                  <a:pt x="978" y="1096"/>
                </a:lnTo>
                <a:lnTo>
                  <a:pt x="1000" y="1028"/>
                </a:lnTo>
                <a:lnTo>
                  <a:pt x="976" y="1028"/>
                </a:lnTo>
                <a:close/>
                <a:moveTo>
                  <a:pt x="964" y="1062"/>
                </a:moveTo>
                <a:lnTo>
                  <a:pt x="964" y="1062"/>
                </a:lnTo>
                <a:lnTo>
                  <a:pt x="962" y="1068"/>
                </a:lnTo>
                <a:lnTo>
                  <a:pt x="958" y="1072"/>
                </a:lnTo>
                <a:lnTo>
                  <a:pt x="952" y="1076"/>
                </a:lnTo>
                <a:lnTo>
                  <a:pt x="944" y="1076"/>
                </a:lnTo>
                <a:lnTo>
                  <a:pt x="944" y="1076"/>
                </a:lnTo>
                <a:lnTo>
                  <a:pt x="938" y="1076"/>
                </a:lnTo>
                <a:lnTo>
                  <a:pt x="934" y="1072"/>
                </a:lnTo>
                <a:lnTo>
                  <a:pt x="932" y="1068"/>
                </a:lnTo>
                <a:lnTo>
                  <a:pt x="934" y="1062"/>
                </a:lnTo>
                <a:lnTo>
                  <a:pt x="934" y="1062"/>
                </a:lnTo>
                <a:lnTo>
                  <a:pt x="936" y="1056"/>
                </a:lnTo>
                <a:lnTo>
                  <a:pt x="942" y="1050"/>
                </a:lnTo>
                <a:lnTo>
                  <a:pt x="948" y="1048"/>
                </a:lnTo>
                <a:lnTo>
                  <a:pt x="954" y="1046"/>
                </a:lnTo>
                <a:lnTo>
                  <a:pt x="954" y="1046"/>
                </a:lnTo>
                <a:lnTo>
                  <a:pt x="960" y="1048"/>
                </a:lnTo>
                <a:lnTo>
                  <a:pt x="964" y="1050"/>
                </a:lnTo>
                <a:lnTo>
                  <a:pt x="966" y="1056"/>
                </a:lnTo>
                <a:lnTo>
                  <a:pt x="964" y="1062"/>
                </a:lnTo>
                <a:lnTo>
                  <a:pt x="964" y="1062"/>
                </a:lnTo>
                <a:close/>
                <a:moveTo>
                  <a:pt x="996" y="1096"/>
                </a:moveTo>
                <a:lnTo>
                  <a:pt x="1020" y="1096"/>
                </a:lnTo>
                <a:lnTo>
                  <a:pt x="1056" y="986"/>
                </a:lnTo>
                <a:lnTo>
                  <a:pt x="1032" y="986"/>
                </a:lnTo>
                <a:lnTo>
                  <a:pt x="996" y="1096"/>
                </a:lnTo>
                <a:close/>
              </a:path>
            </a:pathLst>
          </a:custGeom>
          <a:solidFill>
            <a:srgbClr val="00348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  <p:sldLayoutId id="2147483685" r:id="rId13"/>
  </p:sldLayoutIdLst>
  <p:transition/>
  <p:hf hdr="0" ft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CN" altLang="en-US" sz="3200" b="1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lang="zh-CN" altLang="en-US" sz="2400" b="1" kern="1200" dirty="0" smtClean="0">
          <a:solidFill>
            <a:srgbClr val="00348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b="1" kern="1200">
          <a:solidFill>
            <a:srgbClr val="00348C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7526070" cy="172819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dirty="0"/>
              <a:t>移动组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dirty="0" smtClean="0"/>
              <a:t>半自动化测试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635795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baseline="0" dirty="0" smtClean="0">
                <a:latin typeface="微软雅黑" pitchFamily="34" charset="-122"/>
                <a:ea typeface="微软雅黑" pitchFamily="34" charset="-122"/>
              </a:rPr>
              <a:t>制作人</a:t>
            </a:r>
            <a:r>
              <a:rPr lang="en-US" altLang="zh-CN" sz="1600" baseline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baseline="0" dirty="0" smtClean="0">
                <a:latin typeface="微软雅黑" pitchFamily="34" charset="-122"/>
                <a:ea typeface="微软雅黑" pitchFamily="34" charset="-122"/>
              </a:rPr>
              <a:t>方闻</a:t>
            </a:r>
            <a:endParaRPr lang="zh-CN" altLang="en-US" sz="16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单元测试的目标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50030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主要针对服务器端接口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测试介入阶段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250030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：日常的开发过程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407194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：回归测试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aseline="0" dirty="0" smtClean="0">
                <a:latin typeface="微软雅黑" pitchFamily="34" charset="-122"/>
                <a:ea typeface="微软雅黑" pitchFamily="34" charset="-122"/>
              </a:rPr>
              <a:t>QA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主要的覆盖点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主要针对开发完成的</a:t>
            </a:r>
            <a:r>
              <a:rPr lang="en-US" altLang="en-US" sz="2400" baseline="0" dirty="0" smtClean="0">
                <a:latin typeface="微软雅黑" pitchFamily="34" charset="-122"/>
                <a:ea typeface="微软雅黑" pitchFamily="34" charset="-122"/>
              </a:rPr>
              <a:t>STORY</a:t>
            </a:r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，对每个</a:t>
            </a:r>
            <a:r>
              <a:rPr lang="en-US" altLang="en-US" sz="2400" baseline="0" dirty="0" smtClean="0">
                <a:latin typeface="微软雅黑" pitchFamily="34" charset="-122"/>
                <a:ea typeface="微软雅黑" pitchFamily="34" charset="-122"/>
              </a:rPr>
              <a:t>STORY</a:t>
            </a:r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en-US" sz="2400" baseline="0" dirty="0" smtClean="0">
                <a:latin typeface="微软雅黑" pitchFamily="34" charset="-122"/>
                <a:ea typeface="微软雅黑" pitchFamily="34" charset="-122"/>
              </a:rPr>
              <a:t>AC</a:t>
            </a:r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或者（根据因果关系用例设计方法）添加接口，构造测试数据，添加验证点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64331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采用的测试策略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28" y="428625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采用孤立的测试策略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4857760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优点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8794" y="492919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灵活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4" y="5643578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缺点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8794" y="5715016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每个接口都要设置测试数据和预期输出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aseline="0" dirty="0" smtClean="0">
                <a:latin typeface="微软雅黑" pitchFamily="34" charset="-122"/>
                <a:ea typeface="微软雅黑" pitchFamily="34" charset="-122"/>
              </a:rPr>
              <a:t>UAT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主要的覆盖点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主要针对回归测试用例，根据回归测试用例，将一个或者多个接口进行组合，检查其数据传递是否正确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64331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采用的测试策略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28" y="428625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多数采用自顶向下的测试策略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4857760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优点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8794" y="4929198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顶层测试比较充分，可以减少部分的数据构造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4" y="5643578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缺点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8794" y="571501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底层接口相对比较薄弱，需要给每个接口添加验证点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r>
              <a:rPr lang="en-US" altLang="en-US" sz="3200" baseline="0" dirty="0" err="1" smtClean="0">
                <a:latin typeface="微软雅黑" pitchFamily="34" charset="-122"/>
                <a:ea typeface="微软雅黑" pitchFamily="34" charset="-122"/>
              </a:rPr>
              <a:t>soapUI</a:t>
            </a:r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的运用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参数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27146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验证点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364331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用例之间的关联数据传递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集成测试自动化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8599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主要的测试目标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988" y="337010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Instruments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工具应用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44774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自动化测试执行进一步完善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00024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主要针对手机客户端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85749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覆盖回归测试用例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385762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减少多版本冒烟测试的工作量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3200" baseline="0" dirty="0" smtClean="0">
                <a:latin typeface="微软雅黑" pitchFamily="34" charset="-122"/>
                <a:ea typeface="微软雅黑" pitchFamily="34" charset="-122"/>
              </a:rPr>
              <a:t>Instruments</a:t>
            </a:r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工具使用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00024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应用的加载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85749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录制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回放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自动化测试执行进一步完善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200024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安装的自动化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85749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执行自动化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邮件通知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9792" y="1556792"/>
            <a:ext cx="4679486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80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  <a:cs typeface="宋体" pitchFamily="2" charset="-122"/>
              </a:rPr>
              <a:t>谢    谢    </a:t>
            </a:r>
            <a:r>
              <a:rPr lang="en-US" altLang="zh-CN" sz="80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琥珀" pitchFamily="2" charset="-122"/>
                <a:ea typeface="华文琥珀" pitchFamily="2" charset="-122"/>
                <a:cs typeface="宋体" pitchFamily="2" charset="-122"/>
              </a:rPr>
              <a:t>!</a:t>
            </a:r>
            <a:endParaRPr lang="zh-CN" altLang="en-US" sz="800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琥珀" pitchFamily="2" charset="-122"/>
              <a:ea typeface="华文琥珀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为什么要使用自动化测试有哪些好处   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多测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2210" y="2564904"/>
            <a:ext cx="65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更快的测试、更准确的测试、更频繁的测试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57187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测多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5852" y="4286256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执行更多的用例，从而将测试人员从回归测试的工作中解放出来，覆盖更多灰色地带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为什么要使用自动化测试有哪些好处   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图示 16"/>
          <p:cNvGraphicFramePr/>
          <p:nvPr/>
        </p:nvGraphicFramePr>
        <p:xfrm>
          <a:off x="500034" y="1714488"/>
          <a:ext cx="8358246" cy="474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 17"/>
          <p:cNvSpPr/>
          <p:nvPr/>
        </p:nvSpPr>
        <p:spPr>
          <a:xfrm>
            <a:off x="4143372" y="1785926"/>
            <a:ext cx="1285884" cy="857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构建</a:t>
            </a:r>
            <a:r>
              <a:rPr lang="en-US" altLang="zh-CN" sz="3200" b="1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1</a:t>
            </a: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1934" y="5500702"/>
            <a:ext cx="1357322" cy="857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构建</a:t>
            </a:r>
            <a:r>
              <a:rPr lang="en-US" altLang="zh-CN" sz="3200" b="1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2</a:t>
            </a: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18" idx="2"/>
            <a:endCxn id="20" idx="0"/>
          </p:cNvCxnSpPr>
          <p:nvPr/>
        </p:nvCxnSpPr>
        <p:spPr>
          <a:xfrm rot="5400000">
            <a:off x="3339695" y="4054083"/>
            <a:ext cx="285752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燕尾形 24"/>
          <p:cNvSpPr/>
          <p:nvPr/>
        </p:nvSpPr>
        <p:spPr>
          <a:xfrm>
            <a:off x="2143108" y="3000372"/>
            <a:ext cx="1285884" cy="428628"/>
          </a:xfrm>
          <a:prstGeom prst="chevron">
            <a:avLst/>
          </a:prstGeom>
          <a:solidFill>
            <a:srgbClr val="008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2143108" y="4071942"/>
            <a:ext cx="1285884" cy="428628"/>
          </a:xfrm>
          <a:prstGeom prst="chevron">
            <a:avLst/>
          </a:prstGeom>
          <a:solidFill>
            <a:srgbClr val="FFFF00"/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2143108" y="5143512"/>
            <a:ext cx="1285884" cy="428628"/>
          </a:xfrm>
          <a:prstGeom prst="chevron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3071802" y="2643182"/>
            <a:ext cx="1071570" cy="2857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所需的测试时间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214282" y="2285992"/>
            <a:ext cx="1785950" cy="1571636"/>
          </a:xfrm>
          <a:prstGeom prst="wedgeEllipseCallout">
            <a:avLst>
              <a:gd name="adj1" fmla="val 93405"/>
              <a:gd name="adj2" fmla="val 96829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有一定风险</a:t>
            </a:r>
          </a:p>
        </p:txBody>
      </p:sp>
      <p:graphicFrame>
        <p:nvGraphicFramePr>
          <p:cNvPr id="23" name="图示 22"/>
          <p:cNvGraphicFramePr/>
          <p:nvPr/>
        </p:nvGraphicFramePr>
        <p:xfrm>
          <a:off x="214282" y="1643050"/>
          <a:ext cx="9215502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4" name="燕尾形 23"/>
          <p:cNvSpPr/>
          <p:nvPr/>
        </p:nvSpPr>
        <p:spPr>
          <a:xfrm>
            <a:off x="6215074" y="3143248"/>
            <a:ext cx="1285884" cy="42862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5643570" y="3143248"/>
            <a:ext cx="1285884" cy="42862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5643570" y="4214818"/>
            <a:ext cx="1285884" cy="42862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5429256" y="2571744"/>
            <a:ext cx="571504" cy="292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形标注 31"/>
          <p:cNvSpPr/>
          <p:nvPr/>
        </p:nvSpPr>
        <p:spPr>
          <a:xfrm>
            <a:off x="7429520" y="2000240"/>
            <a:ext cx="1714480" cy="1071570"/>
          </a:xfrm>
          <a:prstGeom prst="wedgeEllipseCallout">
            <a:avLst>
              <a:gd name="adj1" fmla="val -80296"/>
              <a:gd name="adj2" fmla="val 10222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itchFamily="34" charset="0"/>
                <a:ea typeface="微软雅黑" pitchFamily="34" charset="-122"/>
              </a:rPr>
              <a:t>部分用例自动化进行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14282" y="1071546"/>
          <a:ext cx="8572560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6858016" y="1357298"/>
            <a:ext cx="1857388" cy="1357322"/>
          </a:xfrm>
          <a:prstGeom prst="wedgeEllipseCallout">
            <a:avLst>
              <a:gd name="adj1" fmla="val -208236"/>
              <a:gd name="adj2" fmla="val 165788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灰色地带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214282" y="1071546"/>
            <a:ext cx="1714512" cy="1143008"/>
          </a:xfrm>
          <a:prstGeom prst="wedgeEllipseCallout">
            <a:avLst>
              <a:gd name="adj1" fmla="val 105143"/>
              <a:gd name="adj2" fmla="val 73534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214282" y="1071546"/>
            <a:ext cx="1714512" cy="1143008"/>
          </a:xfrm>
          <a:prstGeom prst="wedgeEllipseCallout">
            <a:avLst>
              <a:gd name="adj1" fmla="val 64683"/>
              <a:gd name="adj2" fmla="val 228016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b="1" baseline="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14282" y="1071546"/>
            <a:ext cx="1714512" cy="1143008"/>
          </a:xfrm>
          <a:prstGeom prst="wedgeEllipseCallout">
            <a:avLst>
              <a:gd name="adj1" fmla="val 241234"/>
              <a:gd name="adj2" fmla="val 276291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aseline="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  <a:ea typeface="微软雅黑" pitchFamily="34" charset="-122"/>
              </a:rPr>
              <a:t>回归测试用例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0" y="3643314"/>
            <a:ext cx="1285852" cy="642942"/>
          </a:xfrm>
          <a:prstGeom prst="wedgeEllipseCallout">
            <a:avLst>
              <a:gd name="adj1" fmla="val 9252"/>
              <a:gd name="adj2" fmla="val -283245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itchFamily="34" charset="0"/>
                <a:ea typeface="微软雅黑" pitchFamily="34" charset="-122"/>
              </a:rPr>
              <a:t>脚本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7000892" y="3857628"/>
            <a:ext cx="1857388" cy="714380"/>
          </a:xfrm>
          <a:prstGeom prst="wedgeEllipseCallout">
            <a:avLst>
              <a:gd name="adj1" fmla="val -7592"/>
              <a:gd name="adj2" fmla="val -2199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aseline="0" dirty="0" smtClean="0">
                <a:latin typeface="Arial Narrow" pitchFamily="34" charset="0"/>
                <a:ea typeface="微软雅黑" pitchFamily="34" charset="-122"/>
              </a:rPr>
              <a:t>测试人员关注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目前数据统计（一）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~4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月 酒店自动化覆盖情况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7224" y="2643182"/>
          <a:ext cx="5357850" cy="857256"/>
        </p:xfrm>
        <a:graphic>
          <a:graphicData uri="http://schemas.openxmlformats.org/drawingml/2006/table">
            <a:tbl>
              <a:tblPr/>
              <a:tblGrid>
                <a:gridCol w="1770330"/>
                <a:gridCol w="1771630"/>
                <a:gridCol w="1815890"/>
              </a:tblGrid>
              <a:tr h="42862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用例总数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自动化覆盖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酒店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49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36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73%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24" y="3674764"/>
          <a:ext cx="3056796" cy="2611756"/>
        </p:xfrm>
        <a:graphic>
          <a:graphicData uri="http://schemas.openxmlformats.org/drawingml/2006/table">
            <a:tbl>
              <a:tblPr/>
              <a:tblGrid>
                <a:gridCol w="1528398"/>
                <a:gridCol w="1528398"/>
              </a:tblGrid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执行方式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用例数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手动执行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36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97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自动执行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36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57884" y="3714752"/>
          <a:ext cx="3058672" cy="2611756"/>
        </p:xfrm>
        <a:graphic>
          <a:graphicData uri="http://schemas.openxmlformats.org/drawingml/2006/table">
            <a:tbl>
              <a:tblPr/>
              <a:tblGrid>
                <a:gridCol w="1529336"/>
                <a:gridCol w="1529336"/>
              </a:tblGrid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第二次回归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第三次回归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小时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小时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97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143372" y="3643314"/>
          <a:ext cx="1528398" cy="1160780"/>
        </p:xfrm>
        <a:graphic>
          <a:graphicData uri="http://schemas.openxmlformats.org/drawingml/2006/table">
            <a:tbl>
              <a:tblPr/>
              <a:tblGrid>
                <a:gridCol w="1528398"/>
              </a:tblGrid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第一次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回归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小时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143372" y="4857760"/>
          <a:ext cx="1528398" cy="1450976"/>
        </p:xfrm>
        <a:graphic>
          <a:graphicData uri="http://schemas.openxmlformats.org/drawingml/2006/table">
            <a:tbl>
              <a:tblPr/>
              <a:tblGrid>
                <a:gridCol w="1528398"/>
              </a:tblGrid>
              <a:tr h="145097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小时</a:t>
                      </a:r>
                      <a:r>
                        <a:rPr lang="en-US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40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分钟左右（每次发布后维护与执行时间）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目前数据统计（二）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aseline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月 手机组自动化覆盖情况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7224" y="2643182"/>
          <a:ext cx="5429288" cy="818203"/>
        </p:xfrm>
        <a:graphic>
          <a:graphicData uri="http://schemas.openxmlformats.org/drawingml/2006/table">
            <a:tbl>
              <a:tblPr/>
              <a:tblGrid>
                <a:gridCol w="1793934"/>
                <a:gridCol w="1795253"/>
                <a:gridCol w="1840101"/>
              </a:tblGrid>
              <a:tr h="428628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模块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用例总数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自动化覆盖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575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手机组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35%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24" y="3840480"/>
          <a:ext cx="7215238" cy="2214579"/>
        </p:xfrm>
        <a:graphic>
          <a:graphicData uri="http://schemas.openxmlformats.org/drawingml/2006/table">
            <a:tbl>
              <a:tblPr/>
              <a:tblGrid>
                <a:gridCol w="1357322"/>
                <a:gridCol w="1143008"/>
                <a:gridCol w="1571636"/>
                <a:gridCol w="1571636"/>
                <a:gridCol w="1571636"/>
              </a:tblGrid>
              <a:tr h="40265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执行方式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用例数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第一次回归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第二次回归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第三次回归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97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手动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执行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分左右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分左右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79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自动执行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alt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分钟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左右（每次发布后维护与执行时间）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平均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分钟左右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移动组自动化测试基本框架</a:t>
            </a:r>
          </a:p>
          <a:p>
            <a:pPr lvl="0"/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42968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移动组的主要组成部分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50030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服务器端：</a:t>
            </a:r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gateway</a:t>
            </a:r>
            <a:endParaRPr lang="zh-CN" altLang="en-US" sz="28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92906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800" baseline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手机端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DBF8-CE6F-4A9E-90E3-68B9A597CC47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124744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0" dirty="0" smtClean="0">
                <a:latin typeface="微软雅黑" pitchFamily="34" charset="-122"/>
                <a:ea typeface="微软雅黑" pitchFamily="34" charset="-122"/>
              </a:rPr>
              <a:t>单元测试自动化</a:t>
            </a:r>
            <a:endParaRPr lang="en-US" altLang="zh-CN" sz="3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8599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主要的测试目标</a:t>
            </a:r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200052" y="0"/>
            <a:ext cx="765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988" y="337010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不同阶段所采取的覆盖点，测试策略，优缺点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988" y="437023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r>
              <a:rPr lang="en-US" altLang="en-US" sz="2800" baseline="0" dirty="0" err="1" smtClean="0">
                <a:latin typeface="微软雅黑" pitchFamily="34" charset="-122"/>
                <a:ea typeface="微软雅黑" pitchFamily="34" charset="-122"/>
              </a:rPr>
              <a:t>soapUI</a:t>
            </a:r>
            <a:r>
              <a:rPr lang="zh-CN" altLang="en-US" sz="2800" baseline="0" dirty="0" smtClean="0">
                <a:latin typeface="微软雅黑" pitchFamily="34" charset="-122"/>
                <a:ea typeface="微软雅黑" pitchFamily="34" charset="-122"/>
              </a:rPr>
              <a:t>的运用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ppt模板 (1)">
  <a:themeElements>
    <a:clrScheme name="8大目标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366092"/>
      </a:accent3>
      <a:accent4>
        <a:srgbClr val="8064A2"/>
      </a:accent4>
      <a:accent5>
        <a:srgbClr val="0000FF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</a:spPr>
      <a:bodyPr wrap="square" rtlCol="0" anchor="ctr"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3200" b="1" baseline="0" dirty="0" smtClean="0">
            <a:solidFill>
              <a:schemeClr val="accent1">
                <a:lumMod val="75000"/>
              </a:schemeClr>
            </a:solidFill>
            <a:latin typeface="Arial Narrow" pitchFamily="34" charset="0"/>
            <a:ea typeface="微软雅黑" pitchFamily="34" charset="-122"/>
          </a:defRPr>
        </a:defPPr>
      </a:lstStyle>
    </a:spDef>
    <a:txDef>
      <a:spPr/>
      <a:bodyPr wrap="none" rtlCol="0">
        <a:spAutoFit/>
      </a:bodyPr>
      <a:lstStyle>
        <a:defPPr>
          <a:defRPr sz="6600" baseline="0" dirty="0" smtClean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华文琥珀" pitchFamily="2" charset="-122"/>
            <a:ea typeface="华文琥珀" pitchFamily="2" charset="-122"/>
            <a:cs typeface="宋体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 (1)</Template>
  <TotalTime>395</TotalTime>
  <Words>536</Words>
  <Application>Microsoft Office PowerPoint</Application>
  <PresentationFormat>全屏显示(4:3)</PresentationFormat>
  <Paragraphs>136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ppt模板 (1)</vt:lpstr>
      <vt:lpstr>移动组 半自动化测试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移动组 半自动化测试分享</dc:title>
  <dc:creator>Microsoft.com</dc:creator>
  <cp:lastModifiedBy>Microsoft.com</cp:lastModifiedBy>
  <cp:revision>41</cp:revision>
  <dcterms:created xsi:type="dcterms:W3CDTF">2012-07-09T01:34:29Z</dcterms:created>
  <dcterms:modified xsi:type="dcterms:W3CDTF">2012-07-18T01:33:07Z</dcterms:modified>
</cp:coreProperties>
</file>