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"/>
  </p:notesMasterIdLst>
  <p:sldIdLst>
    <p:sldId id="2142532362" r:id="rId2"/>
    <p:sldId id="21425323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F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49"/>
    <p:restoredTop sz="95680"/>
  </p:normalViewPr>
  <p:slideViewPr>
    <p:cSldViewPr snapToGrid="0" snapToObjects="1">
      <p:cViewPr varScale="1">
        <p:scale>
          <a:sx n="128" d="100"/>
          <a:sy n="128" d="100"/>
        </p:scale>
        <p:origin x="10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948E6-4CAD-9F43-BC1C-1168F51F88B2}" type="datetimeFigureOut">
              <a:rPr lang="en-US" smtClean="0"/>
              <a:t>3/7/23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428F5-8580-FA4E-84BB-CCE3742DC2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9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2C8F6-5725-3E4E-BD76-20BD956D0F8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968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2C8F6-5725-3E4E-BD76-20BD956D0F8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297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bm_gry.png">
            <a:extLst>
              <a:ext uri="{FF2B5EF4-FFF2-40B4-BE49-F238E27FC236}">
                <a16:creationId xmlns:a16="http://schemas.microsoft.com/office/drawing/2014/main" id="{9F1169E7-F34B-4846-8A35-D0A739BCA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5372" y="6207153"/>
            <a:ext cx="881125" cy="357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631" y="618566"/>
            <a:ext cx="5934696" cy="1036117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 descr="A picture containing sky, light, outdoor&#10;&#10;Description generated with high confidence">
            <a:extLst>
              <a:ext uri="{FF2B5EF4-FFF2-40B4-BE49-F238E27FC236}">
                <a16:creationId xmlns:a16="http://schemas.microsoft.com/office/drawing/2014/main" id="{2EDDE054-18B5-478F-A88B-06875C5EAA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0" r="32146"/>
          <a:stretch/>
        </p:blipFill>
        <p:spPr>
          <a:xfrm rot="5400000">
            <a:off x="5874565" y="797767"/>
            <a:ext cx="6857996" cy="526247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41CB4B4-71B2-4F36-9D12-8EBC0B6B61C4}"/>
              </a:ext>
            </a:extLst>
          </p:cNvPr>
          <p:cNvSpPr txBox="1">
            <a:spLocks/>
          </p:cNvSpPr>
          <p:nvPr/>
        </p:nvSpPr>
        <p:spPr>
          <a:xfrm>
            <a:off x="737631" y="1933400"/>
            <a:ext cx="4040572" cy="3974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5pPr>
            <a:lvl6pPr marL="36256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6pPr>
            <a:lvl7pPr marL="72513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08769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45025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defTabSz="1219170"/>
            <a:r>
              <a:rPr lang="en-US" sz="2400" kern="0" dirty="0">
                <a:solidFill>
                  <a:srgbClr val="009ECD"/>
                </a:solidFill>
              </a:rPr>
              <a:t>Chief Analytics Office @ IBM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98A148-54C3-425E-AA7B-5642BDED5C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7631" y="4851537"/>
            <a:ext cx="5268723" cy="73348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Name(s)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5956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885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B4694CE-698E-7340-86D0-26685FE8186E}"/>
              </a:ext>
            </a:extLst>
          </p:cNvPr>
          <p:cNvSpPr txBox="1">
            <a:spLocks/>
          </p:cNvSpPr>
          <p:nvPr/>
        </p:nvSpPr>
        <p:spPr>
          <a:xfrm>
            <a:off x="791649" y="6500912"/>
            <a:ext cx="2983945" cy="32308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33" b="0" i="0" dirty="0">
                <a:solidFill>
                  <a:schemeClr val="bg2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© 2019 IBM – Confidential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D9DC7E95-6AB0-8843-B3F2-E1C722076E10}"/>
              </a:ext>
            </a:extLst>
          </p:cNvPr>
          <p:cNvSpPr txBox="1">
            <a:spLocks/>
          </p:cNvSpPr>
          <p:nvPr/>
        </p:nvSpPr>
        <p:spPr>
          <a:xfrm>
            <a:off x="4874789" y="6526476"/>
            <a:ext cx="1232247" cy="271949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33" b="0" i="0" dirty="0">
                <a:solidFill>
                  <a:schemeClr val="bg2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Chief Analytics Office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4EAF6029-B25E-174D-986D-9BB7890BD3A6}"/>
              </a:ext>
            </a:extLst>
          </p:cNvPr>
          <p:cNvSpPr txBox="1">
            <a:spLocks/>
          </p:cNvSpPr>
          <p:nvPr/>
        </p:nvSpPr>
        <p:spPr>
          <a:xfrm>
            <a:off x="280417" y="6540758"/>
            <a:ext cx="364311" cy="243389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933" b="0" i="0" smtClean="0">
                <a:solidFill>
                  <a:schemeClr val="bg2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933" b="0" i="0" dirty="0">
              <a:solidFill>
                <a:schemeClr val="bg2">
                  <a:lumMod val="5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E79062-174D-BF4C-82F4-7200F070648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6662" y="6374200"/>
            <a:ext cx="1058041" cy="431152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06F303D-B5B7-4691-81D4-7993277AB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8608" y="268224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18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3197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096000" y="3426883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B43C4E4-C213-F84F-9B5A-904D994F2A2B}"/>
              </a:ext>
            </a:extLst>
          </p:cNvPr>
          <p:cNvSpPr txBox="1">
            <a:spLocks/>
          </p:cNvSpPr>
          <p:nvPr/>
        </p:nvSpPr>
        <p:spPr>
          <a:xfrm>
            <a:off x="791649" y="6500912"/>
            <a:ext cx="2983945" cy="32308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33" b="0" i="0" dirty="0">
                <a:solidFill>
                  <a:schemeClr val="bg2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© 2019 IBM – Confidential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E2AA4544-46E4-B843-8074-EF93BEE09BF6}"/>
              </a:ext>
            </a:extLst>
          </p:cNvPr>
          <p:cNvSpPr txBox="1">
            <a:spLocks/>
          </p:cNvSpPr>
          <p:nvPr/>
        </p:nvSpPr>
        <p:spPr>
          <a:xfrm>
            <a:off x="4874789" y="6526476"/>
            <a:ext cx="1232247" cy="271949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33" b="0" i="0" dirty="0">
                <a:solidFill>
                  <a:schemeClr val="bg2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Chief Analytics Office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22467459-02B3-7B41-A34F-26C1DD3B7812}"/>
              </a:ext>
            </a:extLst>
          </p:cNvPr>
          <p:cNvSpPr txBox="1">
            <a:spLocks/>
          </p:cNvSpPr>
          <p:nvPr/>
        </p:nvSpPr>
        <p:spPr>
          <a:xfrm>
            <a:off x="280417" y="6540758"/>
            <a:ext cx="364311" cy="243389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933" b="0" i="0" smtClean="0">
                <a:solidFill>
                  <a:schemeClr val="bg2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933" b="0" i="0" dirty="0">
              <a:solidFill>
                <a:schemeClr val="bg2">
                  <a:lumMod val="5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81F1669-A693-E244-A42E-9571E2B6064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6662" y="6374200"/>
            <a:ext cx="1058041" cy="43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07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096000" cy="342900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3197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6096000" y="3426883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3426883"/>
            <a:ext cx="6096000" cy="3431116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FBD244DF-1281-B74E-96A3-E205BC940F23}"/>
              </a:ext>
            </a:extLst>
          </p:cNvPr>
          <p:cNvSpPr txBox="1">
            <a:spLocks/>
          </p:cNvSpPr>
          <p:nvPr/>
        </p:nvSpPr>
        <p:spPr>
          <a:xfrm>
            <a:off x="791649" y="6500912"/>
            <a:ext cx="2983945" cy="32308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33" b="0" i="0" dirty="0">
                <a:solidFill>
                  <a:schemeClr val="bg2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© 2019 IBM – Confidential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B89C5653-DA05-BC4B-A6BB-9FA46671B302}"/>
              </a:ext>
            </a:extLst>
          </p:cNvPr>
          <p:cNvSpPr txBox="1">
            <a:spLocks/>
          </p:cNvSpPr>
          <p:nvPr/>
        </p:nvSpPr>
        <p:spPr>
          <a:xfrm>
            <a:off x="4874789" y="6526476"/>
            <a:ext cx="1232247" cy="271949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33" b="0" i="0" dirty="0">
                <a:solidFill>
                  <a:schemeClr val="bg2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Chief Analytics Office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6171D179-CC43-D341-A30A-1153E5DBBACF}"/>
              </a:ext>
            </a:extLst>
          </p:cNvPr>
          <p:cNvSpPr txBox="1">
            <a:spLocks/>
          </p:cNvSpPr>
          <p:nvPr/>
        </p:nvSpPr>
        <p:spPr>
          <a:xfrm>
            <a:off x="280417" y="6540758"/>
            <a:ext cx="364311" cy="243389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933" b="0" i="0" smtClean="0">
                <a:solidFill>
                  <a:schemeClr val="bg2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933" b="0" i="0" dirty="0">
              <a:solidFill>
                <a:schemeClr val="bg2">
                  <a:lumMod val="5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DB669C8-5386-5341-8A65-7FE37DAE78E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6662" y="6374200"/>
            <a:ext cx="1058041" cy="43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92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6096000" y="3426883"/>
            <a:ext cx="3048000" cy="3431117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9144000" y="3426883"/>
            <a:ext cx="3048000" cy="3431117"/>
          </a:xfrm>
          <a:solidFill>
            <a:srgbClr val="6BA5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048001" y="3426883"/>
            <a:ext cx="3048000" cy="3431116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3426883"/>
            <a:ext cx="3048000" cy="3431116"/>
          </a:xfrm>
          <a:solidFill>
            <a:srgbClr val="031973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3425951"/>
          </a:xfrm>
          <a:noFill/>
        </p:spPr>
        <p:txBody>
          <a:bodyPr lIns="182880" tIns="164592" rIns="228600" bIns="22860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7E31B58B-0D14-4E4C-A057-8CA458532BE0}"/>
              </a:ext>
            </a:extLst>
          </p:cNvPr>
          <p:cNvSpPr txBox="1">
            <a:spLocks/>
          </p:cNvSpPr>
          <p:nvPr/>
        </p:nvSpPr>
        <p:spPr>
          <a:xfrm>
            <a:off x="791649" y="6500912"/>
            <a:ext cx="2983945" cy="32308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33" b="0" i="0" dirty="0">
                <a:solidFill>
                  <a:schemeClr val="tx1">
                    <a:lumMod val="85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© 2019 IBM – Confidential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DBE593F8-9CA2-084C-B185-AFFD99F80CA1}"/>
              </a:ext>
            </a:extLst>
          </p:cNvPr>
          <p:cNvSpPr txBox="1">
            <a:spLocks/>
          </p:cNvSpPr>
          <p:nvPr/>
        </p:nvSpPr>
        <p:spPr>
          <a:xfrm>
            <a:off x="4874789" y="6526476"/>
            <a:ext cx="1232247" cy="271949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33" b="0" i="0" dirty="0">
                <a:solidFill>
                  <a:schemeClr val="tx1">
                    <a:lumMod val="85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Chief Analytics Office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5277B585-DE40-834A-89EA-82B0419B7C81}"/>
              </a:ext>
            </a:extLst>
          </p:cNvPr>
          <p:cNvSpPr txBox="1">
            <a:spLocks/>
          </p:cNvSpPr>
          <p:nvPr/>
        </p:nvSpPr>
        <p:spPr>
          <a:xfrm>
            <a:off x="280417" y="6540758"/>
            <a:ext cx="364311" cy="243389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933" b="0" i="0" smtClean="0">
                <a:solidFill>
                  <a:schemeClr val="tx1">
                    <a:lumMod val="85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933" b="0" i="0" dirty="0">
              <a:solidFill>
                <a:schemeClr val="tx1">
                  <a:lumMod val="85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9C4C416-D522-EB42-BD7D-22CBCD10D11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6662" y="6374200"/>
            <a:ext cx="1058041" cy="43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94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3048000" cy="6864096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3048000" y="0"/>
            <a:ext cx="3048000" cy="6864096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6096000" y="0"/>
            <a:ext cx="3048000" cy="6864096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6864096"/>
          </a:xfrm>
          <a:solidFill>
            <a:srgbClr val="031973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B7172EF2-C49C-2042-A16E-9E872212F7EC}"/>
              </a:ext>
            </a:extLst>
          </p:cNvPr>
          <p:cNvSpPr txBox="1">
            <a:spLocks/>
          </p:cNvSpPr>
          <p:nvPr/>
        </p:nvSpPr>
        <p:spPr>
          <a:xfrm>
            <a:off x="791649" y="6500912"/>
            <a:ext cx="2983945" cy="32308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33" b="0" i="0" dirty="0">
                <a:solidFill>
                  <a:schemeClr val="tx1">
                    <a:lumMod val="85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© 2019 IBM – Confidential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49D0475C-6214-EF4D-9AEC-6D669A4FB174}"/>
              </a:ext>
            </a:extLst>
          </p:cNvPr>
          <p:cNvSpPr txBox="1">
            <a:spLocks/>
          </p:cNvSpPr>
          <p:nvPr/>
        </p:nvSpPr>
        <p:spPr>
          <a:xfrm>
            <a:off x="4874789" y="6526476"/>
            <a:ext cx="1232247" cy="271949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33" b="0" i="0" dirty="0">
                <a:solidFill>
                  <a:schemeClr val="tx1">
                    <a:lumMod val="85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Chief Analytics Office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B3A0B32C-FF16-494C-8DD9-72D2323E6BE4}"/>
              </a:ext>
            </a:extLst>
          </p:cNvPr>
          <p:cNvSpPr txBox="1">
            <a:spLocks/>
          </p:cNvSpPr>
          <p:nvPr/>
        </p:nvSpPr>
        <p:spPr>
          <a:xfrm>
            <a:off x="280417" y="6540758"/>
            <a:ext cx="364311" cy="243389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933" b="0" i="0" smtClean="0">
                <a:solidFill>
                  <a:schemeClr val="tx1">
                    <a:lumMod val="85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933" b="0" i="0" dirty="0">
              <a:solidFill>
                <a:schemeClr val="tx1">
                  <a:lumMod val="85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F465CA3-964D-DB41-B198-FA3E771AF9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6662" y="6374200"/>
            <a:ext cx="1058041" cy="43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44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dark background) (1/4), title, tex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0" y="0"/>
            <a:ext cx="3048000" cy="6864096"/>
          </a:xfrm>
          <a:solidFill>
            <a:srgbClr val="051243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B7172EF2-C49C-2042-A16E-9E872212F7EC}"/>
              </a:ext>
            </a:extLst>
          </p:cNvPr>
          <p:cNvSpPr txBox="1">
            <a:spLocks/>
          </p:cNvSpPr>
          <p:nvPr/>
        </p:nvSpPr>
        <p:spPr>
          <a:xfrm>
            <a:off x="791649" y="6500912"/>
            <a:ext cx="2983945" cy="32308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33" b="0" i="0" dirty="0">
                <a:solidFill>
                  <a:schemeClr val="tx1">
                    <a:lumMod val="85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© 2019 IBM – Confidential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49D0475C-6214-EF4D-9AEC-6D669A4FB174}"/>
              </a:ext>
            </a:extLst>
          </p:cNvPr>
          <p:cNvSpPr txBox="1">
            <a:spLocks/>
          </p:cNvSpPr>
          <p:nvPr/>
        </p:nvSpPr>
        <p:spPr>
          <a:xfrm>
            <a:off x="4874789" y="6526476"/>
            <a:ext cx="1232247" cy="271949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33" b="0" i="0" dirty="0">
                <a:solidFill>
                  <a:schemeClr val="bg2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Chief Analytics Office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B3A0B32C-FF16-494C-8DD9-72D2323E6BE4}"/>
              </a:ext>
            </a:extLst>
          </p:cNvPr>
          <p:cNvSpPr txBox="1">
            <a:spLocks/>
          </p:cNvSpPr>
          <p:nvPr/>
        </p:nvSpPr>
        <p:spPr>
          <a:xfrm>
            <a:off x="280417" y="6540758"/>
            <a:ext cx="364311" cy="243389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933" b="0" i="0" smtClean="0">
                <a:solidFill>
                  <a:schemeClr val="tx1">
                    <a:lumMod val="85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933" b="0" i="0" dirty="0">
              <a:solidFill>
                <a:schemeClr val="tx1">
                  <a:lumMod val="85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F465CA3-964D-DB41-B198-FA3E771AF9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6662" y="6374200"/>
            <a:ext cx="1058041" cy="43115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6E76B8CF-4CD7-468A-8C95-C9C54A23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0606" y="268224"/>
            <a:ext cx="8536593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270FAD93-17EE-46E9-970E-600B4304CF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50605" y="1658112"/>
            <a:ext cx="8536595" cy="4336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97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455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218A2756-3C68-5B47-83FC-7020C1D412FC}"/>
              </a:ext>
            </a:extLst>
          </p:cNvPr>
          <p:cNvSpPr txBox="1">
            <a:spLocks/>
          </p:cNvSpPr>
          <p:nvPr/>
        </p:nvSpPr>
        <p:spPr>
          <a:xfrm>
            <a:off x="791649" y="6500912"/>
            <a:ext cx="2983945" cy="32308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33" b="0" i="0" dirty="0">
                <a:solidFill>
                  <a:schemeClr val="bg2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© 2019 IBM – Confidential</a:t>
            </a: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EDFDBC30-401C-0A40-AD12-8EDC35B8C4CC}"/>
              </a:ext>
            </a:extLst>
          </p:cNvPr>
          <p:cNvSpPr txBox="1">
            <a:spLocks/>
          </p:cNvSpPr>
          <p:nvPr/>
        </p:nvSpPr>
        <p:spPr>
          <a:xfrm>
            <a:off x="280417" y="6540758"/>
            <a:ext cx="364311" cy="243389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933" b="0" i="0" smtClean="0">
                <a:solidFill>
                  <a:schemeClr val="bg2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933" b="0" i="0" dirty="0">
              <a:solidFill>
                <a:schemeClr val="bg2">
                  <a:lumMod val="5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C2E1D3-F71D-0344-97AF-B08C32BFFBB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6662" y="6374200"/>
            <a:ext cx="1058041" cy="431152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BCD5F97-16E4-480D-A607-3BF7874A4931}"/>
              </a:ext>
            </a:extLst>
          </p:cNvPr>
          <p:cNvSpPr txBox="1">
            <a:spLocks/>
          </p:cNvSpPr>
          <p:nvPr/>
        </p:nvSpPr>
        <p:spPr>
          <a:xfrm>
            <a:off x="5476987" y="6526476"/>
            <a:ext cx="1232247" cy="271949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33" b="0" i="0" dirty="0">
                <a:solidFill>
                  <a:schemeClr val="bg2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Chief Analytics Office</a:t>
            </a:r>
          </a:p>
        </p:txBody>
      </p:sp>
    </p:spTree>
    <p:extLst>
      <p:ext uri="{BB962C8B-B14F-4D97-AF65-F5344CB8AC3E}">
        <p14:creationId xmlns:p14="http://schemas.microsoft.com/office/powerpoint/2010/main" val="9827634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bm_gry.png">
            <a:extLst>
              <a:ext uri="{FF2B5EF4-FFF2-40B4-BE49-F238E27FC236}">
                <a16:creationId xmlns:a16="http://schemas.microsoft.com/office/drawing/2014/main" id="{18743542-0924-4C25-A1CD-14CAA01F3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929" y="3078269"/>
            <a:ext cx="1730144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6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0417" y="1511808"/>
            <a:ext cx="11606783" cy="4482592"/>
          </a:xfrm>
        </p:spPr>
        <p:txBody>
          <a:bodyPr/>
          <a:lstStyle>
            <a:lvl1pPr marL="0" marR="0" indent="0" algn="l" defTabSz="1219170" rtl="0" eaLnBrk="1" fontAlgn="base" latinLnBrk="0" hangingPunct="1">
              <a:lnSpc>
                <a:spcPct val="90000"/>
              </a:lnSpc>
              <a:spcBef>
                <a:spcPts val="1467"/>
              </a:spcBef>
              <a:spcAft>
                <a:spcPct val="0"/>
              </a:spcAft>
              <a:buClrTx/>
              <a:buSzPct val="90000"/>
              <a:buFont typeface="+mj-lt"/>
              <a:buNone/>
              <a:tabLst/>
              <a:defRPr sz="2400" b="0"/>
            </a:lvl1pPr>
          </a:lstStyle>
          <a:p>
            <a:pPr lvl="0"/>
            <a:r>
              <a:rPr lang="en-US" dirty="0"/>
              <a:t>Topic 1</a:t>
            </a:r>
          </a:p>
          <a:p>
            <a:pPr lvl="0"/>
            <a:r>
              <a:rPr lang="en-US" dirty="0"/>
              <a:t>Topic 2</a:t>
            </a:r>
          </a:p>
          <a:p>
            <a:pPr lvl="0"/>
            <a:r>
              <a:rPr lang="en-US" dirty="0"/>
              <a:t>Topic 3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964DAF-DEC0-4CDB-90E0-09ADCEAC4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68224"/>
            <a:ext cx="11606784" cy="1066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88FAF50-0F26-4260-A4BD-2268EBDAE02D}"/>
              </a:ext>
            </a:extLst>
          </p:cNvPr>
          <p:cNvSpPr txBox="1">
            <a:spLocks/>
          </p:cNvSpPr>
          <p:nvPr/>
        </p:nvSpPr>
        <p:spPr>
          <a:xfrm>
            <a:off x="791649" y="6500912"/>
            <a:ext cx="2983945" cy="32308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33" b="0" i="0" dirty="0">
                <a:solidFill>
                  <a:schemeClr val="bg2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© 2019 IBM – Confidential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AC70F53F-4CBF-48B9-8382-B6E52A7BEF53}"/>
              </a:ext>
            </a:extLst>
          </p:cNvPr>
          <p:cNvSpPr txBox="1">
            <a:spLocks/>
          </p:cNvSpPr>
          <p:nvPr/>
        </p:nvSpPr>
        <p:spPr>
          <a:xfrm>
            <a:off x="5476987" y="6526476"/>
            <a:ext cx="1232247" cy="271949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33" b="0" i="0" dirty="0">
                <a:solidFill>
                  <a:schemeClr val="bg2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Chief Analytics Office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A1470D3F-B0FC-4B40-9CD4-9A2116282ECC}"/>
              </a:ext>
            </a:extLst>
          </p:cNvPr>
          <p:cNvSpPr txBox="1">
            <a:spLocks/>
          </p:cNvSpPr>
          <p:nvPr/>
        </p:nvSpPr>
        <p:spPr>
          <a:xfrm>
            <a:off x="280417" y="6540758"/>
            <a:ext cx="364311" cy="243389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933" b="0" i="0" smtClean="0">
                <a:solidFill>
                  <a:schemeClr val="bg2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933" b="0" i="0" dirty="0">
              <a:solidFill>
                <a:schemeClr val="bg2">
                  <a:lumMod val="5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E3316F-07CE-4190-9643-A5678800401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6662" y="6374200"/>
            <a:ext cx="1058041" cy="43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2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66DEC59E-35AB-4007-ABD6-C7A9FF0982B8}"/>
              </a:ext>
            </a:extLst>
          </p:cNvPr>
          <p:cNvSpPr txBox="1">
            <a:spLocks/>
          </p:cNvSpPr>
          <p:nvPr/>
        </p:nvSpPr>
        <p:spPr>
          <a:xfrm>
            <a:off x="791649" y="6500912"/>
            <a:ext cx="2983945" cy="32308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33" b="0" i="0" dirty="0">
                <a:solidFill>
                  <a:schemeClr val="bg2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© 2019 IBM – Confidential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1ADC0E46-49B9-4010-862A-2F8F59D15FDC}"/>
              </a:ext>
            </a:extLst>
          </p:cNvPr>
          <p:cNvSpPr txBox="1">
            <a:spLocks/>
          </p:cNvSpPr>
          <p:nvPr/>
        </p:nvSpPr>
        <p:spPr>
          <a:xfrm>
            <a:off x="280417" y="6540758"/>
            <a:ext cx="364311" cy="243389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933" b="0" i="0" smtClean="0">
                <a:solidFill>
                  <a:schemeClr val="bg2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933" b="0" i="0" dirty="0">
              <a:solidFill>
                <a:schemeClr val="bg2">
                  <a:lumMod val="5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B7294F8-1202-4A32-9B21-D062BFFE7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84" y="4701376"/>
            <a:ext cx="6245109" cy="1293024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301C257-F426-4510-ADDE-B4AF43EC82C8}"/>
              </a:ext>
            </a:extLst>
          </p:cNvPr>
          <p:cNvSpPr txBox="1">
            <a:spLocks/>
          </p:cNvSpPr>
          <p:nvPr/>
        </p:nvSpPr>
        <p:spPr>
          <a:xfrm>
            <a:off x="5476987" y="6526476"/>
            <a:ext cx="1232247" cy="271949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33" b="0" i="0" dirty="0">
                <a:solidFill>
                  <a:schemeClr val="bg2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Chief Analytics Office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68E40-5E42-4866-AC83-8F0FE74AE5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6662" y="6374200"/>
            <a:ext cx="1058041" cy="43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7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11606784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B9DDB690-C4AE-7B48-A6AF-00DAC8A6F5FB}"/>
              </a:ext>
            </a:extLst>
          </p:cNvPr>
          <p:cNvSpPr txBox="1">
            <a:spLocks/>
          </p:cNvSpPr>
          <p:nvPr/>
        </p:nvSpPr>
        <p:spPr>
          <a:xfrm>
            <a:off x="791649" y="6500912"/>
            <a:ext cx="2983945" cy="32308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33" b="0" i="0" dirty="0">
                <a:solidFill>
                  <a:schemeClr val="bg2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© 2019 IBM – Confidential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ABC40482-779A-5544-BC66-E3AF23A5FBCA}"/>
              </a:ext>
            </a:extLst>
          </p:cNvPr>
          <p:cNvSpPr txBox="1">
            <a:spLocks/>
          </p:cNvSpPr>
          <p:nvPr/>
        </p:nvSpPr>
        <p:spPr>
          <a:xfrm>
            <a:off x="280417" y="6540758"/>
            <a:ext cx="364311" cy="243389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933" b="0" i="0" smtClean="0">
                <a:solidFill>
                  <a:schemeClr val="bg2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933" b="0" i="0" dirty="0">
              <a:solidFill>
                <a:schemeClr val="bg2">
                  <a:lumMod val="5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5913A89C-90A5-46B1-9C2D-F7A6DAFDAC5E}"/>
              </a:ext>
            </a:extLst>
          </p:cNvPr>
          <p:cNvSpPr txBox="1">
            <a:spLocks/>
          </p:cNvSpPr>
          <p:nvPr/>
        </p:nvSpPr>
        <p:spPr>
          <a:xfrm>
            <a:off x="5476987" y="6526476"/>
            <a:ext cx="1232247" cy="271949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33" b="0" i="0" dirty="0">
                <a:solidFill>
                  <a:schemeClr val="bg2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Chief Analytics Office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5E6497-231A-4AD2-AFDF-5ED214BD7C0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6662" y="6374200"/>
            <a:ext cx="1058041" cy="43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7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one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11606784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11594592" cy="4336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5104BCA0-8988-1D4D-A99D-E22D1C08ADC7}"/>
              </a:ext>
            </a:extLst>
          </p:cNvPr>
          <p:cNvSpPr txBox="1">
            <a:spLocks/>
          </p:cNvSpPr>
          <p:nvPr/>
        </p:nvSpPr>
        <p:spPr>
          <a:xfrm>
            <a:off x="791649" y="6500912"/>
            <a:ext cx="2983945" cy="32308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33" b="0" i="0" dirty="0">
                <a:solidFill>
                  <a:schemeClr val="bg2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© 2019 IBM – Confidential</a:t>
            </a:r>
          </a:p>
        </p:txBody>
      </p:sp>
      <p:sp>
        <p:nvSpPr>
          <p:cNvPr id="21" name="Slide Number Placeholder 2">
            <a:extLst>
              <a:ext uri="{FF2B5EF4-FFF2-40B4-BE49-F238E27FC236}">
                <a16:creationId xmlns:a16="http://schemas.microsoft.com/office/drawing/2014/main" id="{C0D7FD7A-9825-3047-AD4F-61A8F8897576}"/>
              </a:ext>
            </a:extLst>
          </p:cNvPr>
          <p:cNvSpPr txBox="1">
            <a:spLocks/>
          </p:cNvSpPr>
          <p:nvPr/>
        </p:nvSpPr>
        <p:spPr>
          <a:xfrm>
            <a:off x="280417" y="6540758"/>
            <a:ext cx="364311" cy="243389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933" b="0" i="0" smtClean="0">
                <a:solidFill>
                  <a:schemeClr val="bg2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933" b="0" i="0" dirty="0">
              <a:solidFill>
                <a:schemeClr val="bg2">
                  <a:lumMod val="5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87446AB-B3BE-FA40-B557-EB2A3682000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6662" y="6374200"/>
            <a:ext cx="1058041" cy="431152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024DB40-B342-4D6E-8F83-7AA0C9F001C2}"/>
              </a:ext>
            </a:extLst>
          </p:cNvPr>
          <p:cNvSpPr txBox="1">
            <a:spLocks/>
          </p:cNvSpPr>
          <p:nvPr/>
        </p:nvSpPr>
        <p:spPr>
          <a:xfrm>
            <a:off x="5476987" y="6526476"/>
            <a:ext cx="1232247" cy="271949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33" b="0" i="0" dirty="0">
                <a:solidFill>
                  <a:schemeClr val="bg2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Chief Analytics Office</a:t>
            </a:r>
          </a:p>
        </p:txBody>
      </p:sp>
    </p:spTree>
    <p:extLst>
      <p:ext uri="{BB962C8B-B14F-4D97-AF65-F5344CB8AC3E}">
        <p14:creationId xmlns:p14="http://schemas.microsoft.com/office/powerpoint/2010/main" val="235779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11606784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01" cy="4336288"/>
          </a:xfrm>
        </p:spPr>
        <p:txBody>
          <a:bodyPr/>
          <a:lstStyle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5104BCA0-8988-1D4D-A99D-E22D1C08ADC7}"/>
              </a:ext>
            </a:extLst>
          </p:cNvPr>
          <p:cNvSpPr txBox="1">
            <a:spLocks/>
          </p:cNvSpPr>
          <p:nvPr/>
        </p:nvSpPr>
        <p:spPr>
          <a:xfrm>
            <a:off x="791649" y="6500912"/>
            <a:ext cx="2983945" cy="32308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33" b="0" i="0" dirty="0">
                <a:solidFill>
                  <a:schemeClr val="bg2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© 2019 IBM – Confidential</a:t>
            </a:r>
          </a:p>
        </p:txBody>
      </p:sp>
      <p:sp>
        <p:nvSpPr>
          <p:cNvPr id="21" name="Slide Number Placeholder 2">
            <a:extLst>
              <a:ext uri="{FF2B5EF4-FFF2-40B4-BE49-F238E27FC236}">
                <a16:creationId xmlns:a16="http://schemas.microsoft.com/office/drawing/2014/main" id="{C0D7FD7A-9825-3047-AD4F-61A8F8897576}"/>
              </a:ext>
            </a:extLst>
          </p:cNvPr>
          <p:cNvSpPr txBox="1">
            <a:spLocks/>
          </p:cNvSpPr>
          <p:nvPr/>
        </p:nvSpPr>
        <p:spPr>
          <a:xfrm>
            <a:off x="280417" y="6540758"/>
            <a:ext cx="364311" cy="243389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933" b="0" i="0" smtClean="0">
                <a:solidFill>
                  <a:schemeClr val="bg2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933" b="0" i="0" dirty="0">
              <a:solidFill>
                <a:schemeClr val="bg2">
                  <a:lumMod val="5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87446AB-B3BE-FA40-B557-EB2A3682000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6662" y="6374200"/>
            <a:ext cx="1058041" cy="431152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024DB40-B342-4D6E-8F83-7AA0C9F001C2}"/>
              </a:ext>
            </a:extLst>
          </p:cNvPr>
          <p:cNvSpPr txBox="1">
            <a:spLocks/>
          </p:cNvSpPr>
          <p:nvPr/>
        </p:nvSpPr>
        <p:spPr>
          <a:xfrm>
            <a:off x="5476987" y="6526476"/>
            <a:ext cx="1232247" cy="271949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33" b="0" i="0" dirty="0">
                <a:solidFill>
                  <a:schemeClr val="bg2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Chief Analytics Office</a:t>
            </a:r>
          </a:p>
        </p:txBody>
      </p:sp>
    </p:spTree>
    <p:extLst>
      <p:ext uri="{BB962C8B-B14F-4D97-AF65-F5344CB8AC3E}">
        <p14:creationId xmlns:p14="http://schemas.microsoft.com/office/powerpoint/2010/main" val="173984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11606784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88608" y="1658112"/>
            <a:ext cx="2450592" cy="4336288"/>
          </a:xfrm>
        </p:spPr>
        <p:txBody>
          <a:bodyPr/>
          <a:lstStyle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436608" y="1658112"/>
            <a:ext cx="2450592" cy="4336288"/>
          </a:xfrm>
        </p:spPr>
        <p:txBody>
          <a:bodyPr/>
          <a:lstStyle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9D7B0513-B2AF-6F4C-AFB9-4EB5EA7C07E9}"/>
              </a:ext>
            </a:extLst>
          </p:cNvPr>
          <p:cNvSpPr txBox="1">
            <a:spLocks/>
          </p:cNvSpPr>
          <p:nvPr/>
        </p:nvSpPr>
        <p:spPr>
          <a:xfrm>
            <a:off x="791649" y="6500912"/>
            <a:ext cx="2983945" cy="32308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33" b="0" i="0" dirty="0">
                <a:solidFill>
                  <a:schemeClr val="bg2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© 2019 IBM – Confidential</a:t>
            </a:r>
          </a:p>
        </p:txBody>
      </p:sp>
      <p:sp>
        <p:nvSpPr>
          <p:cNvPr id="24" name="Slide Number Placeholder 2">
            <a:extLst>
              <a:ext uri="{FF2B5EF4-FFF2-40B4-BE49-F238E27FC236}">
                <a16:creationId xmlns:a16="http://schemas.microsoft.com/office/drawing/2014/main" id="{1AAE9E73-6818-4C4B-AA95-814B6D5AC218}"/>
              </a:ext>
            </a:extLst>
          </p:cNvPr>
          <p:cNvSpPr txBox="1">
            <a:spLocks/>
          </p:cNvSpPr>
          <p:nvPr/>
        </p:nvSpPr>
        <p:spPr>
          <a:xfrm>
            <a:off x="280417" y="6540758"/>
            <a:ext cx="364311" cy="243389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933" b="0" i="0" smtClean="0">
                <a:solidFill>
                  <a:schemeClr val="bg2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933" b="0" i="0" dirty="0">
              <a:solidFill>
                <a:schemeClr val="bg2">
                  <a:lumMod val="5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51419AC-9DDE-9F4E-BF90-C86AB806BE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6662" y="6374200"/>
            <a:ext cx="1058041" cy="431152"/>
          </a:xfrm>
          <a:prstGeom prst="rect">
            <a:avLst/>
          </a:prstGeom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065FB43D-E042-4907-A069-695250CD3343}"/>
              </a:ext>
            </a:extLst>
          </p:cNvPr>
          <p:cNvSpPr txBox="1">
            <a:spLocks/>
          </p:cNvSpPr>
          <p:nvPr/>
        </p:nvSpPr>
        <p:spPr>
          <a:xfrm>
            <a:off x="5476987" y="6526476"/>
            <a:ext cx="1232247" cy="271949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33" b="0" i="0" dirty="0">
                <a:solidFill>
                  <a:schemeClr val="bg2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Chief Analytics Office</a:t>
            </a:r>
          </a:p>
        </p:txBody>
      </p:sp>
    </p:spTree>
    <p:extLst>
      <p:ext uri="{BB962C8B-B14F-4D97-AF65-F5344CB8AC3E}">
        <p14:creationId xmlns:p14="http://schemas.microsoft.com/office/powerpoint/2010/main" val="195633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11606784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1658112"/>
            <a:ext cx="8534400" cy="4336288"/>
          </a:xfrm>
        </p:spPr>
        <p:txBody>
          <a:bodyPr/>
          <a:lstStyle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93F1780D-D239-7941-A78B-34C29C12C8C8}"/>
              </a:ext>
            </a:extLst>
          </p:cNvPr>
          <p:cNvSpPr txBox="1">
            <a:spLocks/>
          </p:cNvSpPr>
          <p:nvPr/>
        </p:nvSpPr>
        <p:spPr>
          <a:xfrm>
            <a:off x="791649" y="6500912"/>
            <a:ext cx="2983945" cy="32308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33" b="0" i="0" dirty="0">
                <a:solidFill>
                  <a:schemeClr val="bg2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© 2019 IBM – Confidential</a:t>
            </a:r>
          </a:p>
        </p:txBody>
      </p:sp>
      <p:sp>
        <p:nvSpPr>
          <p:cNvPr id="21" name="Slide Number Placeholder 2">
            <a:extLst>
              <a:ext uri="{FF2B5EF4-FFF2-40B4-BE49-F238E27FC236}">
                <a16:creationId xmlns:a16="http://schemas.microsoft.com/office/drawing/2014/main" id="{E8A64A93-B13F-1042-B5F7-69A3DB878FDA}"/>
              </a:ext>
            </a:extLst>
          </p:cNvPr>
          <p:cNvSpPr txBox="1">
            <a:spLocks/>
          </p:cNvSpPr>
          <p:nvPr/>
        </p:nvSpPr>
        <p:spPr>
          <a:xfrm>
            <a:off x="280417" y="6540758"/>
            <a:ext cx="364311" cy="243389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933" b="0" i="0" smtClean="0">
                <a:solidFill>
                  <a:schemeClr val="bg2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933" b="0" i="0" dirty="0">
              <a:solidFill>
                <a:schemeClr val="bg2">
                  <a:lumMod val="5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E931CFF-B0B7-9E4A-8F51-5D41F5B63D2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6662" y="6374200"/>
            <a:ext cx="1058041" cy="431152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B70A49E8-AD50-488D-9DB6-165A6B29CD40}"/>
              </a:ext>
            </a:extLst>
          </p:cNvPr>
          <p:cNvSpPr txBox="1">
            <a:spLocks/>
          </p:cNvSpPr>
          <p:nvPr/>
        </p:nvSpPr>
        <p:spPr>
          <a:xfrm>
            <a:off x="5476987" y="6526476"/>
            <a:ext cx="1232247" cy="271949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33" b="0" i="0" dirty="0">
                <a:solidFill>
                  <a:schemeClr val="bg2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Chief Analytics Office</a:t>
            </a:r>
          </a:p>
        </p:txBody>
      </p:sp>
    </p:spTree>
    <p:extLst>
      <p:ext uri="{BB962C8B-B14F-4D97-AF65-F5344CB8AC3E}">
        <p14:creationId xmlns:p14="http://schemas.microsoft.com/office/powerpoint/2010/main" val="75097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11606784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64224" y="1621536"/>
            <a:ext cx="5522976" cy="4372864"/>
          </a:xfrm>
        </p:spPr>
        <p:txBody>
          <a:bodyPr/>
          <a:lstStyle>
            <a:lvl1pPr>
              <a:defRPr sz="3200"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90F74E3B-006B-9147-9802-198ECC21AD51}"/>
              </a:ext>
            </a:extLst>
          </p:cNvPr>
          <p:cNvSpPr txBox="1">
            <a:spLocks/>
          </p:cNvSpPr>
          <p:nvPr/>
        </p:nvSpPr>
        <p:spPr>
          <a:xfrm>
            <a:off x="791649" y="6500912"/>
            <a:ext cx="2983945" cy="32308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33" b="0" i="0" dirty="0">
                <a:solidFill>
                  <a:schemeClr val="bg2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© 2019 IBM – Confidential</a:t>
            </a:r>
          </a:p>
        </p:txBody>
      </p:sp>
      <p:sp>
        <p:nvSpPr>
          <p:cNvPr id="23" name="Slide Number Placeholder 2">
            <a:extLst>
              <a:ext uri="{FF2B5EF4-FFF2-40B4-BE49-F238E27FC236}">
                <a16:creationId xmlns:a16="http://schemas.microsoft.com/office/drawing/2014/main" id="{B299FBAA-5F99-504B-A9B2-139E2CDDFC42}"/>
              </a:ext>
            </a:extLst>
          </p:cNvPr>
          <p:cNvSpPr txBox="1">
            <a:spLocks/>
          </p:cNvSpPr>
          <p:nvPr/>
        </p:nvSpPr>
        <p:spPr>
          <a:xfrm>
            <a:off x="280417" y="6540758"/>
            <a:ext cx="364311" cy="243389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933" b="0" i="0" smtClean="0">
                <a:solidFill>
                  <a:schemeClr val="bg2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933" b="0" i="0" dirty="0">
              <a:solidFill>
                <a:schemeClr val="bg2">
                  <a:lumMod val="5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11EC007-02CA-A247-8390-99BA2F9C49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6662" y="6374200"/>
            <a:ext cx="1058041" cy="431152"/>
          </a:xfrm>
          <a:prstGeom prst="rect">
            <a:avLst/>
          </a:prstGeom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77DB36C-263A-408B-B157-687A4D547E22}"/>
              </a:ext>
            </a:extLst>
          </p:cNvPr>
          <p:cNvSpPr txBox="1">
            <a:spLocks/>
          </p:cNvSpPr>
          <p:nvPr/>
        </p:nvSpPr>
        <p:spPr>
          <a:xfrm>
            <a:off x="5476987" y="6526476"/>
            <a:ext cx="1232247" cy="271949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33" b="0" i="0" dirty="0">
                <a:solidFill>
                  <a:schemeClr val="bg2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Chief Analytics Office</a:t>
            </a:r>
          </a:p>
        </p:txBody>
      </p:sp>
    </p:spTree>
    <p:extLst>
      <p:ext uri="{BB962C8B-B14F-4D97-AF65-F5344CB8AC3E}">
        <p14:creationId xmlns:p14="http://schemas.microsoft.com/office/powerpoint/2010/main" val="137911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388608" y="268224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64667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>
          <a:solidFill>
            <a:srgbClr val="0F6FFF"/>
          </a:solidFill>
          <a:latin typeface="IBM Plex Sans" charset="0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5pPr>
      <a:lvl6pPr marL="4834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6pPr>
      <a:lvl7pPr marL="96681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7pPr>
      <a:lvl8pPr marL="145022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8pPr>
      <a:lvl9pPr marL="19336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867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1pPr>
      <a:lvl2pPr marL="228594" indent="-228594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Tx/>
        <a:buSzPct val="100000"/>
        <a:buFont typeface=".AppleSystemUIFont" charset="-120"/>
        <a:buChar char="–"/>
        <a:tabLst/>
        <a:defRPr sz="1867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2pPr>
      <a:lvl3pPr marL="457189" indent="-188379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Tx/>
        <a:buSzPct val="100000"/>
        <a:buFont typeface="Arial" panose="020B0604020202020204" pitchFamily="34" charset="0"/>
        <a:buChar char="•"/>
        <a:tabLst/>
        <a:defRPr sz="1867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3pPr>
      <a:lvl4pPr marL="838179" indent="-258227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Tx/>
        <a:buSzPct val="100000"/>
        <a:buFont typeface=".AppleSystemUIFont" charset="-120"/>
        <a:buChar char="–"/>
        <a:tabLst/>
        <a:defRPr sz="1867" baseline="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4pPr>
      <a:lvl5pPr marL="1071007" indent="-228594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Tx/>
        <a:buFont typeface=".AppleSystemUIFont" charset="-120"/>
        <a:buChar char="»"/>
        <a:tabLst/>
        <a:defRPr sz="1867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5pPr>
      <a:lvl6pPr marL="2111549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6pPr>
      <a:lvl7pPr marL="2594956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7pPr>
      <a:lvl8pPr marL="3078364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8pPr>
      <a:lvl9pPr marL="3561772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83407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2pPr>
      <a:lvl3pPr marL="966816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3pPr>
      <a:lvl4pPr marL="1450221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4pPr>
      <a:lvl5pPr marL="1933629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5pPr>
      <a:lvl6pPr marL="2417037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6pPr>
      <a:lvl7pPr marL="2900443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7pPr>
      <a:lvl8pPr marL="3383850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8pPr>
      <a:lvl9pPr marL="3867258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3BD4DB12-E862-FDA4-6275-169E5BF3929C}"/>
              </a:ext>
            </a:extLst>
          </p:cNvPr>
          <p:cNvSpPr/>
          <p:nvPr/>
        </p:nvSpPr>
        <p:spPr bwMode="auto">
          <a:xfrm>
            <a:off x="488083" y="181069"/>
            <a:ext cx="1134239" cy="1134239"/>
          </a:xfrm>
          <a:prstGeom prst="ellipse">
            <a:avLst/>
          </a:prstGeom>
          <a:noFill/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X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3C21149-1294-D0E1-31E5-90F7BA18744D}"/>
              </a:ext>
            </a:extLst>
          </p:cNvPr>
          <p:cNvSpPr/>
          <p:nvPr/>
        </p:nvSpPr>
        <p:spPr bwMode="auto">
          <a:xfrm>
            <a:off x="488083" y="1385520"/>
            <a:ext cx="1134239" cy="1134239"/>
          </a:xfrm>
          <a:prstGeom prst="ellipse">
            <a:avLst/>
          </a:prstGeom>
          <a:noFill/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X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69993E0-A58B-B8C6-B34E-43F4DC09D7C8}"/>
              </a:ext>
            </a:extLst>
          </p:cNvPr>
          <p:cNvSpPr/>
          <p:nvPr/>
        </p:nvSpPr>
        <p:spPr bwMode="auto">
          <a:xfrm>
            <a:off x="488083" y="2589971"/>
            <a:ext cx="1134239" cy="1134239"/>
          </a:xfrm>
          <a:prstGeom prst="ellipse">
            <a:avLst/>
          </a:prstGeom>
          <a:noFill/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X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E385FBA-676C-AFF0-4B54-23B69E016B93}"/>
              </a:ext>
            </a:extLst>
          </p:cNvPr>
          <p:cNvSpPr/>
          <p:nvPr/>
        </p:nvSpPr>
        <p:spPr bwMode="auto">
          <a:xfrm>
            <a:off x="488082" y="3794422"/>
            <a:ext cx="1134239" cy="1134239"/>
          </a:xfrm>
          <a:prstGeom prst="ellipse">
            <a:avLst/>
          </a:prstGeom>
          <a:noFill/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X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D33336D-410A-CDEE-5A58-00BBB9AD0138}"/>
              </a:ext>
            </a:extLst>
          </p:cNvPr>
          <p:cNvSpPr/>
          <p:nvPr/>
        </p:nvSpPr>
        <p:spPr bwMode="auto">
          <a:xfrm>
            <a:off x="488082" y="4998873"/>
            <a:ext cx="1134239" cy="1134239"/>
          </a:xfrm>
          <a:prstGeom prst="ellipse">
            <a:avLst/>
          </a:prstGeom>
          <a:noFill/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X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204F21-07AF-FBA3-DDE2-6B7F4B259191}"/>
              </a:ext>
            </a:extLst>
          </p:cNvPr>
          <p:cNvSpPr/>
          <p:nvPr/>
        </p:nvSpPr>
        <p:spPr bwMode="auto">
          <a:xfrm>
            <a:off x="3128044" y="661083"/>
            <a:ext cx="1134239" cy="1134239"/>
          </a:xfrm>
          <a:prstGeom prst="ellipse">
            <a:avLst/>
          </a:prstGeom>
          <a:noFill/>
          <a:ln w="254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X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8ED62DD-6AA4-86EE-52C9-A7749BD2D051}"/>
              </a:ext>
            </a:extLst>
          </p:cNvPr>
          <p:cNvCxnSpPr>
            <a:stCxn id="39" idx="0"/>
            <a:endCxn id="39" idx="4"/>
          </p:cNvCxnSpPr>
          <p:nvPr/>
        </p:nvCxnSpPr>
        <p:spPr bwMode="auto">
          <a:xfrm>
            <a:off x="3695164" y="661083"/>
            <a:ext cx="0" cy="1134239"/>
          </a:xfrm>
          <a:prstGeom prst="line">
            <a:avLst/>
          </a:prstGeom>
          <a:ln w="254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83717A-A5FF-B44B-F089-6629BA1EEA21}"/>
              </a:ext>
            </a:extLst>
          </p:cNvPr>
          <p:cNvSpPr txBox="1"/>
          <p:nvPr/>
        </p:nvSpPr>
        <p:spPr>
          <a:xfrm>
            <a:off x="3049386" y="1074313"/>
            <a:ext cx="72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4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linear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1DDE73-0B83-E561-303B-735726996A94}"/>
              </a:ext>
            </a:extLst>
          </p:cNvPr>
          <p:cNvSpPr txBox="1"/>
          <p:nvPr/>
        </p:nvSpPr>
        <p:spPr>
          <a:xfrm>
            <a:off x="3614741" y="1074313"/>
            <a:ext cx="72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4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tanh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BBA3FDB-6232-D2F4-8A87-F6940640E81D}"/>
              </a:ext>
            </a:extLst>
          </p:cNvPr>
          <p:cNvSpPr/>
          <p:nvPr/>
        </p:nvSpPr>
        <p:spPr bwMode="auto">
          <a:xfrm>
            <a:off x="3128044" y="1970295"/>
            <a:ext cx="1134239" cy="1134239"/>
          </a:xfrm>
          <a:prstGeom prst="ellipse">
            <a:avLst/>
          </a:prstGeom>
          <a:noFill/>
          <a:ln w="254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X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3E69394-7333-E1EF-3AC8-2997C81BA818}"/>
              </a:ext>
            </a:extLst>
          </p:cNvPr>
          <p:cNvCxnSpPr>
            <a:stCxn id="44" idx="0"/>
            <a:endCxn id="44" idx="4"/>
          </p:cNvCxnSpPr>
          <p:nvPr/>
        </p:nvCxnSpPr>
        <p:spPr bwMode="auto">
          <a:xfrm>
            <a:off x="3695164" y="1970295"/>
            <a:ext cx="0" cy="1134239"/>
          </a:xfrm>
          <a:prstGeom prst="line">
            <a:avLst/>
          </a:prstGeom>
          <a:ln w="254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0D0A662-7C7E-F2CC-60F8-72CE94F9A92E}"/>
              </a:ext>
            </a:extLst>
          </p:cNvPr>
          <p:cNvSpPr txBox="1"/>
          <p:nvPr/>
        </p:nvSpPr>
        <p:spPr>
          <a:xfrm>
            <a:off x="3049386" y="2383525"/>
            <a:ext cx="72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4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linear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D660F0-C007-4C08-1064-6BD72A2D5606}"/>
              </a:ext>
            </a:extLst>
          </p:cNvPr>
          <p:cNvSpPr txBox="1"/>
          <p:nvPr/>
        </p:nvSpPr>
        <p:spPr>
          <a:xfrm>
            <a:off x="3614741" y="2383525"/>
            <a:ext cx="72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4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tanh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692997F-F4F4-2EEF-6283-75087C4C07BF}"/>
              </a:ext>
            </a:extLst>
          </p:cNvPr>
          <p:cNvSpPr/>
          <p:nvPr/>
        </p:nvSpPr>
        <p:spPr bwMode="auto">
          <a:xfrm>
            <a:off x="3128044" y="3279505"/>
            <a:ext cx="1134239" cy="1134239"/>
          </a:xfrm>
          <a:prstGeom prst="ellipse">
            <a:avLst/>
          </a:prstGeom>
          <a:noFill/>
          <a:ln w="254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X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13135DF-9E46-7324-4F41-F6C59AE084B6}"/>
              </a:ext>
            </a:extLst>
          </p:cNvPr>
          <p:cNvCxnSpPr>
            <a:stCxn id="48" idx="0"/>
            <a:endCxn id="48" idx="4"/>
          </p:cNvCxnSpPr>
          <p:nvPr/>
        </p:nvCxnSpPr>
        <p:spPr bwMode="auto">
          <a:xfrm>
            <a:off x="3695164" y="3279505"/>
            <a:ext cx="0" cy="1134239"/>
          </a:xfrm>
          <a:prstGeom prst="line">
            <a:avLst/>
          </a:prstGeom>
          <a:ln w="254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FE16EAF-CD80-A770-A0EA-F5927F403958}"/>
              </a:ext>
            </a:extLst>
          </p:cNvPr>
          <p:cNvSpPr txBox="1"/>
          <p:nvPr/>
        </p:nvSpPr>
        <p:spPr>
          <a:xfrm>
            <a:off x="3049386" y="3692735"/>
            <a:ext cx="72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4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linear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6CF4A3-7C27-8E0E-DCF1-C693BE11A26E}"/>
              </a:ext>
            </a:extLst>
          </p:cNvPr>
          <p:cNvSpPr txBox="1"/>
          <p:nvPr/>
        </p:nvSpPr>
        <p:spPr>
          <a:xfrm>
            <a:off x="3614741" y="3692735"/>
            <a:ext cx="72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4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tanh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EB5F7CA-15F7-DB2D-10A6-3546DDA955D4}"/>
              </a:ext>
            </a:extLst>
          </p:cNvPr>
          <p:cNvSpPr/>
          <p:nvPr/>
        </p:nvSpPr>
        <p:spPr bwMode="auto">
          <a:xfrm>
            <a:off x="3128044" y="4588713"/>
            <a:ext cx="1134239" cy="1134239"/>
          </a:xfrm>
          <a:prstGeom prst="ellipse">
            <a:avLst/>
          </a:prstGeom>
          <a:noFill/>
          <a:ln w="254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X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4735F5-1313-9498-DBA1-FDAB73DA7BF6}"/>
              </a:ext>
            </a:extLst>
          </p:cNvPr>
          <p:cNvCxnSpPr>
            <a:stCxn id="52" idx="0"/>
            <a:endCxn id="52" idx="4"/>
          </p:cNvCxnSpPr>
          <p:nvPr/>
        </p:nvCxnSpPr>
        <p:spPr bwMode="auto">
          <a:xfrm>
            <a:off x="3695164" y="4588713"/>
            <a:ext cx="0" cy="1134239"/>
          </a:xfrm>
          <a:prstGeom prst="line">
            <a:avLst/>
          </a:prstGeom>
          <a:ln w="254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68E32F8-2C2C-9FDE-606F-F6798E4E13C8}"/>
              </a:ext>
            </a:extLst>
          </p:cNvPr>
          <p:cNvSpPr txBox="1"/>
          <p:nvPr/>
        </p:nvSpPr>
        <p:spPr>
          <a:xfrm>
            <a:off x="3049386" y="5001943"/>
            <a:ext cx="72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4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linear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9B58CE-81D2-7F53-64A4-274634203F33}"/>
              </a:ext>
            </a:extLst>
          </p:cNvPr>
          <p:cNvSpPr txBox="1"/>
          <p:nvPr/>
        </p:nvSpPr>
        <p:spPr>
          <a:xfrm>
            <a:off x="3614741" y="5001943"/>
            <a:ext cx="72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4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tanh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E521589-5D3C-654A-EC5A-7776CD5401F3}"/>
              </a:ext>
            </a:extLst>
          </p:cNvPr>
          <p:cNvSpPr/>
          <p:nvPr/>
        </p:nvSpPr>
        <p:spPr bwMode="auto">
          <a:xfrm>
            <a:off x="5281308" y="1376595"/>
            <a:ext cx="1134239" cy="1134239"/>
          </a:xfrm>
          <a:prstGeom prst="ellipse">
            <a:avLst/>
          </a:prstGeom>
          <a:noFill/>
          <a:ln w="254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X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C3CC1BD-90EA-937F-0A0D-5F223E6ABE73}"/>
              </a:ext>
            </a:extLst>
          </p:cNvPr>
          <p:cNvCxnSpPr>
            <a:stCxn id="56" idx="0"/>
            <a:endCxn id="56" idx="4"/>
          </p:cNvCxnSpPr>
          <p:nvPr/>
        </p:nvCxnSpPr>
        <p:spPr bwMode="auto">
          <a:xfrm>
            <a:off x="5848428" y="1376595"/>
            <a:ext cx="0" cy="1134239"/>
          </a:xfrm>
          <a:prstGeom prst="line">
            <a:avLst/>
          </a:prstGeom>
          <a:ln w="254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6F6479C-EFC0-E433-AB68-CA8671ED7477}"/>
              </a:ext>
            </a:extLst>
          </p:cNvPr>
          <p:cNvSpPr txBox="1"/>
          <p:nvPr/>
        </p:nvSpPr>
        <p:spPr>
          <a:xfrm>
            <a:off x="5202650" y="1789825"/>
            <a:ext cx="72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4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linear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C70BE2B-36AC-14CC-27CB-2D35075BE43B}"/>
              </a:ext>
            </a:extLst>
          </p:cNvPr>
          <p:cNvSpPr txBox="1"/>
          <p:nvPr/>
        </p:nvSpPr>
        <p:spPr>
          <a:xfrm>
            <a:off x="5768005" y="1789825"/>
            <a:ext cx="72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4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ReLU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CAB8B1E-D4AF-9D12-44AF-B48AD37D2EE7}"/>
              </a:ext>
            </a:extLst>
          </p:cNvPr>
          <p:cNvSpPr/>
          <p:nvPr/>
        </p:nvSpPr>
        <p:spPr bwMode="auto">
          <a:xfrm>
            <a:off x="5281308" y="2712385"/>
            <a:ext cx="1134239" cy="1134239"/>
          </a:xfrm>
          <a:prstGeom prst="ellipse">
            <a:avLst/>
          </a:prstGeom>
          <a:noFill/>
          <a:ln w="254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X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A488514-3DCE-EB0C-25F5-85FCF1737D9F}"/>
              </a:ext>
            </a:extLst>
          </p:cNvPr>
          <p:cNvCxnSpPr>
            <a:stCxn id="60" idx="0"/>
            <a:endCxn id="60" idx="4"/>
          </p:cNvCxnSpPr>
          <p:nvPr/>
        </p:nvCxnSpPr>
        <p:spPr bwMode="auto">
          <a:xfrm>
            <a:off x="5848428" y="2712385"/>
            <a:ext cx="0" cy="1134239"/>
          </a:xfrm>
          <a:prstGeom prst="line">
            <a:avLst/>
          </a:prstGeom>
          <a:ln w="254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1847FB7-4461-D2CE-AC53-2907FF381183}"/>
              </a:ext>
            </a:extLst>
          </p:cNvPr>
          <p:cNvSpPr txBox="1"/>
          <p:nvPr/>
        </p:nvSpPr>
        <p:spPr>
          <a:xfrm>
            <a:off x="5202650" y="3125615"/>
            <a:ext cx="72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4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linear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1CFF5F-8421-03D7-E86B-E8610B2F1754}"/>
              </a:ext>
            </a:extLst>
          </p:cNvPr>
          <p:cNvSpPr txBox="1"/>
          <p:nvPr/>
        </p:nvSpPr>
        <p:spPr>
          <a:xfrm>
            <a:off x="5768005" y="3125615"/>
            <a:ext cx="72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4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ReLU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12808A-C332-0D77-DACE-F5724967DDB1}"/>
              </a:ext>
            </a:extLst>
          </p:cNvPr>
          <p:cNvSpPr/>
          <p:nvPr/>
        </p:nvSpPr>
        <p:spPr bwMode="auto">
          <a:xfrm>
            <a:off x="5281308" y="4048173"/>
            <a:ext cx="1134239" cy="1134239"/>
          </a:xfrm>
          <a:prstGeom prst="ellipse">
            <a:avLst/>
          </a:prstGeom>
          <a:noFill/>
          <a:ln w="254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X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7373B2-6D78-3359-6B54-44DFCAA7BDE6}"/>
              </a:ext>
            </a:extLst>
          </p:cNvPr>
          <p:cNvCxnSpPr>
            <a:stCxn id="64" idx="0"/>
            <a:endCxn id="64" idx="4"/>
          </p:cNvCxnSpPr>
          <p:nvPr/>
        </p:nvCxnSpPr>
        <p:spPr bwMode="auto">
          <a:xfrm>
            <a:off x="5848428" y="4048173"/>
            <a:ext cx="0" cy="1134239"/>
          </a:xfrm>
          <a:prstGeom prst="line">
            <a:avLst/>
          </a:prstGeom>
          <a:ln w="254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D02D494-801B-BB7F-3937-178BA914B911}"/>
              </a:ext>
            </a:extLst>
          </p:cNvPr>
          <p:cNvSpPr txBox="1"/>
          <p:nvPr/>
        </p:nvSpPr>
        <p:spPr>
          <a:xfrm>
            <a:off x="5202650" y="4461403"/>
            <a:ext cx="72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4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linear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E9B63B7-B8E5-BB82-87BE-1513796502FF}"/>
              </a:ext>
            </a:extLst>
          </p:cNvPr>
          <p:cNvSpPr txBox="1"/>
          <p:nvPr/>
        </p:nvSpPr>
        <p:spPr>
          <a:xfrm>
            <a:off x="5768005" y="4461403"/>
            <a:ext cx="72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4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ReLU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6FCF150-D232-C673-FE3F-D94AACCFBFF7}"/>
              </a:ext>
            </a:extLst>
          </p:cNvPr>
          <p:cNvCxnSpPr>
            <a:cxnSpLocks/>
            <a:endCxn id="42" idx="1"/>
          </p:cNvCxnSpPr>
          <p:nvPr/>
        </p:nvCxnSpPr>
        <p:spPr bwMode="auto">
          <a:xfrm flipV="1">
            <a:off x="1659888" y="1228202"/>
            <a:ext cx="1389498" cy="1969009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D73873E-0AD3-E5F5-42D0-BE9F7DD4FC54}"/>
              </a:ext>
            </a:extLst>
          </p:cNvPr>
          <p:cNvCxnSpPr>
            <a:cxnSpLocks/>
            <a:endCxn id="46" idx="1"/>
          </p:cNvCxnSpPr>
          <p:nvPr/>
        </p:nvCxnSpPr>
        <p:spPr bwMode="auto">
          <a:xfrm flipV="1">
            <a:off x="1669027" y="2537414"/>
            <a:ext cx="1380359" cy="658202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8FC0732-EFF0-ACD0-CFAD-8EFA7EB9C50A}"/>
              </a:ext>
            </a:extLst>
          </p:cNvPr>
          <p:cNvCxnSpPr>
            <a:cxnSpLocks/>
            <a:endCxn id="50" idx="1"/>
          </p:cNvCxnSpPr>
          <p:nvPr/>
        </p:nvCxnSpPr>
        <p:spPr bwMode="auto">
          <a:xfrm>
            <a:off x="1674637" y="3195616"/>
            <a:ext cx="1374749" cy="651008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E2FA7BD-7127-9BA9-B472-880BCCCB5F36}"/>
              </a:ext>
            </a:extLst>
          </p:cNvPr>
          <p:cNvCxnSpPr>
            <a:cxnSpLocks/>
            <a:endCxn id="54" idx="1"/>
          </p:cNvCxnSpPr>
          <p:nvPr/>
        </p:nvCxnSpPr>
        <p:spPr bwMode="auto">
          <a:xfrm>
            <a:off x="1669027" y="3195616"/>
            <a:ext cx="1380359" cy="1960216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3706735-A5E8-68DC-48E0-A83D4A37AA61}"/>
              </a:ext>
            </a:extLst>
          </p:cNvPr>
          <p:cNvCxnSpPr>
            <a:cxnSpLocks/>
          </p:cNvCxnSpPr>
          <p:nvPr/>
        </p:nvCxnSpPr>
        <p:spPr bwMode="auto">
          <a:xfrm flipV="1">
            <a:off x="4319515" y="1934295"/>
            <a:ext cx="910867" cy="561817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803FF1C-A437-3543-6A2D-ED356C87A0CE}"/>
              </a:ext>
            </a:extLst>
          </p:cNvPr>
          <p:cNvCxnSpPr>
            <a:cxnSpLocks/>
            <a:endCxn id="62" idx="1"/>
          </p:cNvCxnSpPr>
          <p:nvPr/>
        </p:nvCxnSpPr>
        <p:spPr bwMode="auto">
          <a:xfrm>
            <a:off x="4312833" y="2483406"/>
            <a:ext cx="889817" cy="796098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C2966B8-1742-ED29-8011-D1B8C342ACDE}"/>
              </a:ext>
            </a:extLst>
          </p:cNvPr>
          <p:cNvCxnSpPr>
            <a:cxnSpLocks/>
            <a:endCxn id="66" idx="1"/>
          </p:cNvCxnSpPr>
          <p:nvPr/>
        </p:nvCxnSpPr>
        <p:spPr bwMode="auto">
          <a:xfrm>
            <a:off x="4333885" y="2506077"/>
            <a:ext cx="868765" cy="2109215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DE559E5-4863-8976-F1AF-1A2D5DA1B8A5}"/>
              </a:ext>
            </a:extLst>
          </p:cNvPr>
          <p:cNvCxnSpPr>
            <a:cxnSpLocks/>
            <a:endCxn id="58" idx="1"/>
          </p:cNvCxnSpPr>
          <p:nvPr/>
        </p:nvCxnSpPr>
        <p:spPr bwMode="auto">
          <a:xfrm flipV="1">
            <a:off x="4297202" y="1943714"/>
            <a:ext cx="905448" cy="193295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DD63EA5-CE3D-0558-F1C2-DBE0D05838CF}"/>
              </a:ext>
            </a:extLst>
          </p:cNvPr>
          <p:cNvCxnSpPr>
            <a:cxnSpLocks/>
            <a:endCxn id="62" idx="1"/>
          </p:cNvCxnSpPr>
          <p:nvPr/>
        </p:nvCxnSpPr>
        <p:spPr bwMode="auto">
          <a:xfrm flipV="1">
            <a:off x="4297896" y="3279504"/>
            <a:ext cx="904754" cy="58124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8C9D1EA-CFCA-0AEA-D166-9B8B213DF41A}"/>
              </a:ext>
            </a:extLst>
          </p:cNvPr>
          <p:cNvCxnSpPr>
            <a:cxnSpLocks/>
            <a:endCxn id="66" idx="1"/>
          </p:cNvCxnSpPr>
          <p:nvPr/>
        </p:nvCxnSpPr>
        <p:spPr bwMode="auto">
          <a:xfrm>
            <a:off x="4297896" y="3860744"/>
            <a:ext cx="904754" cy="754548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3D69A35-1812-044F-B03A-C24B6FA5B9AC}"/>
              </a:ext>
            </a:extLst>
          </p:cNvPr>
          <p:cNvCxnSpPr>
            <a:cxnSpLocks/>
          </p:cNvCxnSpPr>
          <p:nvPr/>
        </p:nvCxnSpPr>
        <p:spPr bwMode="auto">
          <a:xfrm>
            <a:off x="6437735" y="1934425"/>
            <a:ext cx="916416" cy="1327426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E684240-2854-A54A-6E94-A9367C52F2E0}"/>
              </a:ext>
            </a:extLst>
          </p:cNvPr>
          <p:cNvCxnSpPr>
            <a:cxnSpLocks/>
          </p:cNvCxnSpPr>
          <p:nvPr/>
        </p:nvCxnSpPr>
        <p:spPr bwMode="auto">
          <a:xfrm>
            <a:off x="6437735" y="3261850"/>
            <a:ext cx="916416" cy="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4812F7E-60BE-FF61-372D-4FC15268AA70}"/>
              </a:ext>
            </a:extLst>
          </p:cNvPr>
          <p:cNvCxnSpPr>
            <a:cxnSpLocks/>
          </p:cNvCxnSpPr>
          <p:nvPr/>
        </p:nvCxnSpPr>
        <p:spPr bwMode="auto">
          <a:xfrm flipV="1">
            <a:off x="6420149" y="3261851"/>
            <a:ext cx="934002" cy="135344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AA95CFD-00ED-4229-6DE6-D5FF1534BDBB}"/>
              </a:ext>
            </a:extLst>
          </p:cNvPr>
          <p:cNvSpPr txBox="1"/>
          <p:nvPr/>
        </p:nvSpPr>
        <p:spPr>
          <a:xfrm>
            <a:off x="488081" y="6296485"/>
            <a:ext cx="1134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20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Input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0F2494B-B122-D76D-7996-9F9565D71CC0}"/>
              </a:ext>
            </a:extLst>
          </p:cNvPr>
          <p:cNvSpPr txBox="1"/>
          <p:nvPr/>
        </p:nvSpPr>
        <p:spPr>
          <a:xfrm>
            <a:off x="7354150" y="6296485"/>
            <a:ext cx="1134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20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Output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4722DC6-42CA-37E7-FDCB-075251CFEF7B}"/>
              </a:ext>
            </a:extLst>
          </p:cNvPr>
          <p:cNvSpPr txBox="1"/>
          <p:nvPr/>
        </p:nvSpPr>
        <p:spPr>
          <a:xfrm>
            <a:off x="3128043" y="6296485"/>
            <a:ext cx="1134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20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Hidden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9543F4C-5A52-B9D4-8998-B93105D4D51F}"/>
              </a:ext>
            </a:extLst>
          </p:cNvPr>
          <p:cNvSpPr txBox="1"/>
          <p:nvPr/>
        </p:nvSpPr>
        <p:spPr>
          <a:xfrm>
            <a:off x="5281307" y="6296485"/>
            <a:ext cx="1134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20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Hidden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3E606C9-03A6-1141-98B8-C56AE96179C3}"/>
              </a:ext>
            </a:extLst>
          </p:cNvPr>
          <p:cNvSpPr/>
          <p:nvPr/>
        </p:nvSpPr>
        <p:spPr bwMode="auto">
          <a:xfrm>
            <a:off x="7371737" y="2689968"/>
            <a:ext cx="1134239" cy="1134239"/>
          </a:xfrm>
          <a:prstGeom prst="ellipse">
            <a:avLst/>
          </a:prstGeom>
          <a:noFill/>
          <a:ln w="254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X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9BFE2EF-3386-4CD9-C150-D414D1652D8D}"/>
              </a:ext>
            </a:extLst>
          </p:cNvPr>
          <p:cNvCxnSpPr>
            <a:stCxn id="128" idx="0"/>
            <a:endCxn id="128" idx="4"/>
          </p:cNvCxnSpPr>
          <p:nvPr/>
        </p:nvCxnSpPr>
        <p:spPr bwMode="auto">
          <a:xfrm>
            <a:off x="7938857" y="2689968"/>
            <a:ext cx="0" cy="1134239"/>
          </a:xfrm>
          <a:prstGeom prst="line">
            <a:avLst/>
          </a:prstGeom>
          <a:ln w="254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FD800C4-354B-3848-1DD8-64D4D3E61BAC}"/>
              </a:ext>
            </a:extLst>
          </p:cNvPr>
          <p:cNvSpPr txBox="1"/>
          <p:nvPr/>
        </p:nvSpPr>
        <p:spPr>
          <a:xfrm>
            <a:off x="7293079" y="3103198"/>
            <a:ext cx="72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4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linear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05526E2-942C-A9AB-DE64-9E858F2AA9D4}"/>
              </a:ext>
            </a:extLst>
          </p:cNvPr>
          <p:cNvSpPr txBox="1"/>
          <p:nvPr/>
        </p:nvSpPr>
        <p:spPr>
          <a:xfrm>
            <a:off x="7863036" y="3125615"/>
            <a:ext cx="726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1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sigmold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4FA974B-C5DA-99DB-F82E-3ACA227A0AB4}"/>
              </a:ext>
            </a:extLst>
          </p:cNvPr>
          <p:cNvSpPr/>
          <p:nvPr/>
        </p:nvSpPr>
        <p:spPr bwMode="auto">
          <a:xfrm>
            <a:off x="9705825" y="2689300"/>
            <a:ext cx="1134239" cy="1134239"/>
          </a:xfrm>
          <a:prstGeom prst="ellipse">
            <a:avLst/>
          </a:prstGeom>
          <a:noFill/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X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2EB674E-9C60-938E-8920-7AEE4E638773}"/>
              </a:ext>
            </a:extLst>
          </p:cNvPr>
          <p:cNvSpPr txBox="1"/>
          <p:nvPr/>
        </p:nvSpPr>
        <p:spPr>
          <a:xfrm>
            <a:off x="9705824" y="6296485"/>
            <a:ext cx="1134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20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Label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FF8F844-69FA-F0F8-3C0A-C471277C8429}"/>
              </a:ext>
            </a:extLst>
          </p:cNvPr>
          <p:cNvSpPr txBox="1"/>
          <p:nvPr/>
        </p:nvSpPr>
        <p:spPr>
          <a:xfrm>
            <a:off x="10055751" y="3048670"/>
            <a:ext cx="417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24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Y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AB16CDA-591B-A89A-6F98-9F5867376F2A}"/>
              </a:ext>
            </a:extLst>
          </p:cNvPr>
          <p:cNvCxnSpPr/>
          <p:nvPr/>
        </p:nvCxnSpPr>
        <p:spPr bwMode="auto">
          <a:xfrm>
            <a:off x="8858866" y="3174397"/>
            <a:ext cx="521110" cy="0"/>
          </a:xfrm>
          <a:prstGeom prst="line">
            <a:avLst/>
          </a:prstGeom>
          <a:ln w="79375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799E2F8-47C5-FD68-639C-AF62C6084662}"/>
              </a:ext>
            </a:extLst>
          </p:cNvPr>
          <p:cNvCxnSpPr/>
          <p:nvPr/>
        </p:nvCxnSpPr>
        <p:spPr bwMode="auto">
          <a:xfrm>
            <a:off x="8858866" y="3358293"/>
            <a:ext cx="521110" cy="0"/>
          </a:xfrm>
          <a:prstGeom prst="line">
            <a:avLst/>
          </a:prstGeom>
          <a:ln w="79375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C9A4A830-413B-F08C-FCD9-9C8E26AF40A0}"/>
              </a:ext>
            </a:extLst>
          </p:cNvPr>
          <p:cNvSpPr txBox="1"/>
          <p:nvPr/>
        </p:nvSpPr>
        <p:spPr>
          <a:xfrm>
            <a:off x="8915085" y="2466511"/>
            <a:ext cx="436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40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E62F7D-62EC-2BEC-088C-05927059F37D}"/>
              </a:ext>
            </a:extLst>
          </p:cNvPr>
          <p:cNvSpPr txBox="1"/>
          <p:nvPr/>
        </p:nvSpPr>
        <p:spPr>
          <a:xfrm>
            <a:off x="1794893" y="5016633"/>
            <a:ext cx="1134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w: 5 x 4</a:t>
            </a:r>
          </a:p>
          <a:p>
            <a:r>
              <a:rPr lang="en-US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 b: 1 x 4 </a:t>
            </a:r>
            <a:r>
              <a:rPr lang="en-MX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7610A-E372-94B5-19B7-FF528F2C5D05}"/>
              </a:ext>
            </a:extLst>
          </p:cNvPr>
          <p:cNvSpPr txBox="1"/>
          <p:nvPr/>
        </p:nvSpPr>
        <p:spPr>
          <a:xfrm>
            <a:off x="4364891" y="5016632"/>
            <a:ext cx="1134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w: 4 x 3</a:t>
            </a:r>
          </a:p>
          <a:p>
            <a:r>
              <a:rPr lang="en-US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 b: 1 x 3 </a:t>
            </a:r>
            <a:r>
              <a:rPr lang="en-MX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7B5DE9-E0F9-F1EE-15FF-4A035EB36CD0}"/>
              </a:ext>
            </a:extLst>
          </p:cNvPr>
          <p:cNvSpPr txBox="1"/>
          <p:nvPr/>
        </p:nvSpPr>
        <p:spPr>
          <a:xfrm>
            <a:off x="6437735" y="5028521"/>
            <a:ext cx="1134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w: 3 x 1</a:t>
            </a:r>
          </a:p>
          <a:p>
            <a:r>
              <a:rPr lang="en-US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 b: 1 x 1 </a:t>
            </a:r>
            <a:r>
              <a:rPr lang="en-MX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384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122">
            <a:extLst>
              <a:ext uri="{FF2B5EF4-FFF2-40B4-BE49-F238E27FC236}">
                <a16:creationId xmlns:a16="http://schemas.microsoft.com/office/drawing/2014/main" id="{1AA95CFD-00ED-4229-6DE6-D5FF1534BDBB}"/>
              </a:ext>
            </a:extLst>
          </p:cNvPr>
          <p:cNvSpPr txBox="1"/>
          <p:nvPr/>
        </p:nvSpPr>
        <p:spPr>
          <a:xfrm>
            <a:off x="4094966" y="6166317"/>
            <a:ext cx="1043426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X" sz="2000">
                <a:latin typeface="IBM Plex Sans" charset="0"/>
                <a:ea typeface="IBM Plex Sans" charset="0"/>
                <a:cs typeface="IBM Plex Sans" charset="0"/>
              </a:rPr>
              <a:t>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866453-C591-99E5-C667-EB9FE5292E81}"/>
              </a:ext>
            </a:extLst>
          </p:cNvPr>
          <p:cNvSpPr txBox="1"/>
          <p:nvPr/>
        </p:nvSpPr>
        <p:spPr>
          <a:xfrm>
            <a:off x="1796196" y="5267279"/>
            <a:ext cx="752867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X" sz="44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936944-260D-8FBB-1E7D-C50E0926DD75}"/>
              </a:ext>
            </a:extLst>
          </p:cNvPr>
          <p:cNvSpPr txBox="1"/>
          <p:nvPr/>
        </p:nvSpPr>
        <p:spPr>
          <a:xfrm>
            <a:off x="3016460" y="5265661"/>
            <a:ext cx="752867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X" sz="44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2F8E4C-9744-34DA-6BE8-73C3D83D1E5B}"/>
              </a:ext>
            </a:extLst>
          </p:cNvPr>
          <p:cNvSpPr txBox="1"/>
          <p:nvPr/>
        </p:nvSpPr>
        <p:spPr>
          <a:xfrm>
            <a:off x="4236724" y="5262431"/>
            <a:ext cx="752867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X" sz="44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2A41E7-72F9-5C74-37FB-5FD2A50BC62A}"/>
              </a:ext>
            </a:extLst>
          </p:cNvPr>
          <p:cNvSpPr/>
          <p:nvPr/>
        </p:nvSpPr>
        <p:spPr bwMode="auto">
          <a:xfrm>
            <a:off x="8489216" y="1186158"/>
            <a:ext cx="1134239" cy="1134239"/>
          </a:xfrm>
          <a:prstGeom prst="ellipse">
            <a:avLst/>
          </a:prstGeom>
          <a:noFill/>
          <a:ln w="254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X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D8EF36-CECD-CE32-B157-9C425273E018}"/>
              </a:ext>
            </a:extLst>
          </p:cNvPr>
          <p:cNvCxnSpPr>
            <a:stCxn id="10" idx="0"/>
            <a:endCxn id="10" idx="4"/>
          </p:cNvCxnSpPr>
          <p:nvPr/>
        </p:nvCxnSpPr>
        <p:spPr bwMode="auto">
          <a:xfrm>
            <a:off x="9056336" y="1186158"/>
            <a:ext cx="0" cy="1134239"/>
          </a:xfrm>
          <a:prstGeom prst="line">
            <a:avLst/>
          </a:prstGeom>
          <a:ln w="254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F51CF2-248E-A4F4-FF42-9FFB428643F6}"/>
              </a:ext>
            </a:extLst>
          </p:cNvPr>
          <p:cNvSpPr txBox="1"/>
          <p:nvPr/>
        </p:nvSpPr>
        <p:spPr>
          <a:xfrm>
            <a:off x="8410558" y="1599388"/>
            <a:ext cx="72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4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linear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57C6E9-65F8-2298-A886-1FEF952D3034}"/>
              </a:ext>
            </a:extLst>
          </p:cNvPr>
          <p:cNvSpPr txBox="1"/>
          <p:nvPr/>
        </p:nvSpPr>
        <p:spPr>
          <a:xfrm>
            <a:off x="8980515" y="1621805"/>
            <a:ext cx="726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1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softmax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43AA707-D0F8-C60E-2B9F-1AEDD403BB0D}"/>
              </a:ext>
            </a:extLst>
          </p:cNvPr>
          <p:cNvSpPr/>
          <p:nvPr/>
        </p:nvSpPr>
        <p:spPr bwMode="auto">
          <a:xfrm>
            <a:off x="10782062" y="1186158"/>
            <a:ext cx="1134239" cy="1134239"/>
          </a:xfrm>
          <a:prstGeom prst="ellipse">
            <a:avLst/>
          </a:prstGeom>
          <a:noFill/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X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7B1F18-FD59-C726-6E4B-BD7EEAFAD867}"/>
              </a:ext>
            </a:extLst>
          </p:cNvPr>
          <p:cNvSpPr txBox="1"/>
          <p:nvPr/>
        </p:nvSpPr>
        <p:spPr>
          <a:xfrm>
            <a:off x="10810429" y="1552555"/>
            <a:ext cx="113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20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English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1A108F-8C42-C5D8-8285-4ED429D01D5B}"/>
              </a:ext>
            </a:extLst>
          </p:cNvPr>
          <p:cNvCxnSpPr/>
          <p:nvPr/>
        </p:nvCxnSpPr>
        <p:spPr bwMode="auto">
          <a:xfrm>
            <a:off x="9935103" y="1671255"/>
            <a:ext cx="521110" cy="0"/>
          </a:xfrm>
          <a:prstGeom prst="line">
            <a:avLst/>
          </a:prstGeom>
          <a:ln w="79375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161108-1A22-5D35-1B7A-65019A58E02E}"/>
              </a:ext>
            </a:extLst>
          </p:cNvPr>
          <p:cNvCxnSpPr/>
          <p:nvPr/>
        </p:nvCxnSpPr>
        <p:spPr bwMode="auto">
          <a:xfrm>
            <a:off x="9935103" y="1855151"/>
            <a:ext cx="521110" cy="0"/>
          </a:xfrm>
          <a:prstGeom prst="line">
            <a:avLst/>
          </a:prstGeom>
          <a:ln w="79375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6B8435-6BB9-B582-E9CF-416843786804}"/>
              </a:ext>
            </a:extLst>
          </p:cNvPr>
          <p:cNvSpPr txBox="1"/>
          <p:nvPr/>
        </p:nvSpPr>
        <p:spPr>
          <a:xfrm>
            <a:off x="9991322" y="963369"/>
            <a:ext cx="436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40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0245F6-3DCF-7B50-854D-08580EA60A21}"/>
              </a:ext>
            </a:extLst>
          </p:cNvPr>
          <p:cNvGrpSpPr/>
          <p:nvPr/>
        </p:nvGrpSpPr>
        <p:grpSpPr>
          <a:xfrm>
            <a:off x="1810284" y="4532466"/>
            <a:ext cx="752867" cy="318053"/>
            <a:chOff x="2000274" y="4522304"/>
            <a:chExt cx="752867" cy="31805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3A71B0C-B021-4B21-4E22-264E78FCC8FF}"/>
                </a:ext>
              </a:extLst>
            </p:cNvPr>
            <p:cNvSpPr/>
            <p:nvPr/>
          </p:nvSpPr>
          <p:spPr bwMode="auto">
            <a:xfrm>
              <a:off x="2000274" y="4522304"/>
              <a:ext cx="752867" cy="318053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X" sz="2000" b="0" i="0" u="none" strike="noStrike" cap="none" normalizeH="0" baseline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67536C8-E148-8D4E-9425-C5FE9C0B5E6D}"/>
                </a:ext>
              </a:extLst>
            </p:cNvPr>
            <p:cNvSpPr/>
            <p:nvPr/>
          </p:nvSpPr>
          <p:spPr bwMode="auto">
            <a:xfrm>
              <a:off x="2297194" y="4601817"/>
              <a:ext cx="159026" cy="15902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X" sz="2000" b="0" i="0" u="none" strike="noStrike" cap="none" normalizeH="0" baseline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79B43C0-DD89-7E78-608D-D1AE12EF85D2}"/>
                </a:ext>
              </a:extLst>
            </p:cNvPr>
            <p:cNvSpPr/>
            <p:nvPr/>
          </p:nvSpPr>
          <p:spPr bwMode="auto">
            <a:xfrm>
              <a:off x="2515228" y="4601817"/>
              <a:ext cx="159026" cy="15902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X" sz="2000" b="0" i="0" u="none" strike="noStrike" cap="none" normalizeH="0" baseline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CD76F36-8E64-9200-E310-B7DDBFCA4CF7}"/>
                </a:ext>
              </a:extLst>
            </p:cNvPr>
            <p:cNvSpPr/>
            <p:nvPr/>
          </p:nvSpPr>
          <p:spPr bwMode="auto">
            <a:xfrm>
              <a:off x="2069220" y="4601816"/>
              <a:ext cx="159026" cy="15902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X" sz="2000" b="0" i="0" u="none" strike="noStrike" cap="none" normalizeH="0" baseline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42E66F-D436-3729-D705-E08D750B5670}"/>
              </a:ext>
            </a:extLst>
          </p:cNvPr>
          <p:cNvGrpSpPr/>
          <p:nvPr/>
        </p:nvGrpSpPr>
        <p:grpSpPr>
          <a:xfrm>
            <a:off x="3030548" y="4532466"/>
            <a:ext cx="752867" cy="318053"/>
            <a:chOff x="2000274" y="4522304"/>
            <a:chExt cx="752867" cy="31805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7D7315-256D-6129-C7AD-7C8A88E6ECF5}"/>
                </a:ext>
              </a:extLst>
            </p:cNvPr>
            <p:cNvSpPr/>
            <p:nvPr/>
          </p:nvSpPr>
          <p:spPr bwMode="auto">
            <a:xfrm>
              <a:off x="2000274" y="4522304"/>
              <a:ext cx="752867" cy="318053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X" sz="2000" b="0" i="0" u="none" strike="noStrike" cap="none" normalizeH="0" baseline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39674C0-2F1C-4446-7D6B-771F3B867083}"/>
                </a:ext>
              </a:extLst>
            </p:cNvPr>
            <p:cNvSpPr/>
            <p:nvPr/>
          </p:nvSpPr>
          <p:spPr bwMode="auto">
            <a:xfrm>
              <a:off x="2297194" y="4601817"/>
              <a:ext cx="159026" cy="15902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X" sz="2000" b="0" i="0" u="none" strike="noStrike" cap="none" normalizeH="0" baseline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4A8B2FA-042B-70D7-0C59-86F1858BE1E3}"/>
                </a:ext>
              </a:extLst>
            </p:cNvPr>
            <p:cNvSpPr/>
            <p:nvPr/>
          </p:nvSpPr>
          <p:spPr bwMode="auto">
            <a:xfrm>
              <a:off x="2515228" y="4601817"/>
              <a:ext cx="159026" cy="15902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X" sz="2000" b="0" i="0" u="none" strike="noStrike" cap="none" normalizeH="0" baseline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6665358-7B3D-3FC0-B0A9-52569B1DF5BE}"/>
                </a:ext>
              </a:extLst>
            </p:cNvPr>
            <p:cNvSpPr/>
            <p:nvPr/>
          </p:nvSpPr>
          <p:spPr bwMode="auto">
            <a:xfrm>
              <a:off x="2069220" y="4601816"/>
              <a:ext cx="159026" cy="15902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X" sz="2000" b="0" i="0" u="none" strike="noStrike" cap="none" normalizeH="0" baseline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AE0D4D-C70D-5BF4-D9ED-0AA578C1EEA0}"/>
              </a:ext>
            </a:extLst>
          </p:cNvPr>
          <p:cNvGrpSpPr/>
          <p:nvPr/>
        </p:nvGrpSpPr>
        <p:grpSpPr>
          <a:xfrm>
            <a:off x="4240246" y="4532466"/>
            <a:ext cx="752867" cy="318053"/>
            <a:chOff x="2000274" y="4522304"/>
            <a:chExt cx="752867" cy="31805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287F732-C8DC-E09C-DC5A-D944CFDCBB61}"/>
                </a:ext>
              </a:extLst>
            </p:cNvPr>
            <p:cNvSpPr/>
            <p:nvPr/>
          </p:nvSpPr>
          <p:spPr bwMode="auto">
            <a:xfrm>
              <a:off x="2000274" y="4522304"/>
              <a:ext cx="752867" cy="318053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X" sz="2000" b="0" i="0" u="none" strike="noStrike" cap="none" normalizeH="0" baseline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A1BD38F-D827-CDB0-7FFF-2DCE6014486C}"/>
                </a:ext>
              </a:extLst>
            </p:cNvPr>
            <p:cNvSpPr/>
            <p:nvPr/>
          </p:nvSpPr>
          <p:spPr bwMode="auto">
            <a:xfrm>
              <a:off x="2297194" y="4601817"/>
              <a:ext cx="159026" cy="15902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X" sz="2000" b="0" i="0" u="none" strike="noStrike" cap="none" normalizeH="0" baseline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AA8F386-B2F1-AD04-C1AD-458E0AB244CB}"/>
                </a:ext>
              </a:extLst>
            </p:cNvPr>
            <p:cNvSpPr/>
            <p:nvPr/>
          </p:nvSpPr>
          <p:spPr bwMode="auto">
            <a:xfrm>
              <a:off x="2515228" y="4601817"/>
              <a:ext cx="159026" cy="15902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X" sz="2000" b="0" i="0" u="none" strike="noStrike" cap="none" normalizeH="0" baseline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7600844-63E8-16F1-2279-D4009D447891}"/>
                </a:ext>
              </a:extLst>
            </p:cNvPr>
            <p:cNvSpPr/>
            <p:nvPr/>
          </p:nvSpPr>
          <p:spPr bwMode="auto">
            <a:xfrm>
              <a:off x="2069220" y="4601816"/>
              <a:ext cx="159026" cy="15902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X" sz="2000" b="0" i="0" u="none" strike="noStrike" cap="none" normalizeH="0" baseline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08F7E42-3035-7BC7-972B-43000C12EB19}"/>
              </a:ext>
            </a:extLst>
          </p:cNvPr>
          <p:cNvGrpSpPr/>
          <p:nvPr/>
        </p:nvGrpSpPr>
        <p:grpSpPr>
          <a:xfrm>
            <a:off x="566108" y="2974146"/>
            <a:ext cx="318053" cy="982724"/>
            <a:chOff x="1026861" y="1750540"/>
            <a:chExt cx="318053" cy="982724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875B531-8FC0-1EC1-4D64-BC83419FDD9D}"/>
                </a:ext>
              </a:extLst>
            </p:cNvPr>
            <p:cNvGrpSpPr/>
            <p:nvPr/>
          </p:nvGrpSpPr>
          <p:grpSpPr>
            <a:xfrm rot="5400000">
              <a:off x="694526" y="2082875"/>
              <a:ext cx="982724" cy="318053"/>
              <a:chOff x="2000275" y="4522306"/>
              <a:chExt cx="982724" cy="318053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6215C32-607B-AE90-B346-1B9E58EDA017}"/>
                  </a:ext>
                </a:extLst>
              </p:cNvPr>
              <p:cNvSpPr/>
              <p:nvPr/>
            </p:nvSpPr>
            <p:spPr bwMode="auto">
              <a:xfrm>
                <a:off x="2000275" y="4522306"/>
                <a:ext cx="982724" cy="318053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MX" sz="2000" b="0" i="0" u="none" strike="noStrike" cap="none" normalizeH="0" baseline="0">
                  <a:ln>
                    <a:noFill/>
                  </a:ln>
                  <a:solidFill>
                    <a:srgbClr val="191919"/>
                  </a:solidFill>
                  <a:effectLst/>
                  <a:latin typeface="HelvNeue Light for IBM" pitchFamily="34" charset="0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0C8699BE-6340-1301-1EBA-B51BD5DE7544}"/>
                  </a:ext>
                </a:extLst>
              </p:cNvPr>
              <p:cNvSpPr/>
              <p:nvPr/>
            </p:nvSpPr>
            <p:spPr bwMode="auto">
              <a:xfrm>
                <a:off x="2297194" y="4601817"/>
                <a:ext cx="159026" cy="159026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MX" sz="2000" b="0" i="0" u="none" strike="noStrike" cap="none" normalizeH="0" baseline="0">
                  <a:ln>
                    <a:noFill/>
                  </a:ln>
                  <a:solidFill>
                    <a:srgbClr val="191919"/>
                  </a:solidFill>
                  <a:effectLst/>
                  <a:latin typeface="HelvNeue Light for IBM" pitchFamily="34" charset="0"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E1C9D8F0-F72A-0FF7-D49E-9B0283A1C2AA}"/>
                  </a:ext>
                </a:extLst>
              </p:cNvPr>
              <p:cNvSpPr/>
              <p:nvPr/>
            </p:nvSpPr>
            <p:spPr bwMode="auto">
              <a:xfrm>
                <a:off x="2515228" y="4601817"/>
                <a:ext cx="159026" cy="159026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MX" sz="2000" b="0" i="0" u="none" strike="noStrike" cap="none" normalizeH="0" baseline="0">
                  <a:ln>
                    <a:noFill/>
                  </a:ln>
                  <a:solidFill>
                    <a:srgbClr val="191919"/>
                  </a:solidFill>
                  <a:effectLst/>
                  <a:latin typeface="HelvNeue Light for IBM" pitchFamily="34" charset="0"/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5663588-18E3-5EFC-3292-0D741ADBD8B2}"/>
                  </a:ext>
                </a:extLst>
              </p:cNvPr>
              <p:cNvSpPr/>
              <p:nvPr/>
            </p:nvSpPr>
            <p:spPr bwMode="auto">
              <a:xfrm>
                <a:off x="2069220" y="4601816"/>
                <a:ext cx="159026" cy="159026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MX" sz="2000" b="0" i="0" u="none" strike="noStrike" cap="none" normalizeH="0" baseline="0">
                  <a:ln>
                    <a:noFill/>
                  </a:ln>
                  <a:solidFill>
                    <a:srgbClr val="191919"/>
                  </a:solidFill>
                  <a:effectLst/>
                  <a:latin typeface="HelvNeue Light for IBM" pitchFamily="34" charset="0"/>
                </a:endParaRPr>
              </a:p>
            </p:txBody>
          </p:sp>
        </p:grp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F921DA3-391B-4FFD-07FF-263694E222E4}"/>
                </a:ext>
              </a:extLst>
            </p:cNvPr>
            <p:cNvSpPr/>
            <p:nvPr/>
          </p:nvSpPr>
          <p:spPr bwMode="auto">
            <a:xfrm rot="5400000">
              <a:off x="1106375" y="2503404"/>
              <a:ext cx="159026" cy="15902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X" sz="2000" b="0" i="0" u="none" strike="noStrike" cap="none" normalizeH="0" baseline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87601892-7606-68B5-6D31-D4F73F3EFC13}"/>
              </a:ext>
            </a:extLst>
          </p:cNvPr>
          <p:cNvSpPr txBox="1"/>
          <p:nvPr/>
        </p:nvSpPr>
        <p:spPr>
          <a:xfrm>
            <a:off x="5456988" y="5262431"/>
            <a:ext cx="752867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MX" sz="440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785351C-F2F1-0503-5CE4-F6F20DA4A446}"/>
              </a:ext>
            </a:extLst>
          </p:cNvPr>
          <p:cNvGrpSpPr/>
          <p:nvPr/>
        </p:nvGrpSpPr>
        <p:grpSpPr>
          <a:xfrm>
            <a:off x="5460510" y="4532466"/>
            <a:ext cx="752867" cy="318053"/>
            <a:chOff x="2000274" y="4522304"/>
            <a:chExt cx="752867" cy="31805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033E3E7-14B5-077D-A96E-52989B61C339}"/>
                </a:ext>
              </a:extLst>
            </p:cNvPr>
            <p:cNvSpPr/>
            <p:nvPr/>
          </p:nvSpPr>
          <p:spPr bwMode="auto">
            <a:xfrm>
              <a:off x="2000274" y="4522304"/>
              <a:ext cx="752867" cy="318053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X" sz="2000" b="0" i="0" u="none" strike="noStrike" cap="none" normalizeH="0" baseline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9E1C472-A399-602D-8E2A-4321A19C1AAA}"/>
                </a:ext>
              </a:extLst>
            </p:cNvPr>
            <p:cNvSpPr/>
            <p:nvPr/>
          </p:nvSpPr>
          <p:spPr bwMode="auto">
            <a:xfrm>
              <a:off x="2297194" y="4601817"/>
              <a:ext cx="159026" cy="15902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X" sz="2000" b="0" i="0" u="none" strike="noStrike" cap="none" normalizeH="0" baseline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F455F5C-9785-6059-5055-00FF5FEFABB9}"/>
                </a:ext>
              </a:extLst>
            </p:cNvPr>
            <p:cNvSpPr/>
            <p:nvPr/>
          </p:nvSpPr>
          <p:spPr bwMode="auto">
            <a:xfrm>
              <a:off x="2515228" y="4601817"/>
              <a:ext cx="159026" cy="15902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X" sz="2000" b="0" i="0" u="none" strike="noStrike" cap="none" normalizeH="0" baseline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E658CA7-71AD-1A1C-2050-8B9760A23A82}"/>
                </a:ext>
              </a:extLst>
            </p:cNvPr>
            <p:cNvSpPr/>
            <p:nvPr/>
          </p:nvSpPr>
          <p:spPr bwMode="auto">
            <a:xfrm>
              <a:off x="2069220" y="4601816"/>
              <a:ext cx="159026" cy="15902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X" sz="2000" b="0" i="0" u="none" strike="noStrike" cap="none" normalizeH="0" baseline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A4867029-5EA4-D6F1-D2F6-14399F919780}"/>
              </a:ext>
            </a:extLst>
          </p:cNvPr>
          <p:cNvSpPr txBox="1"/>
          <p:nvPr/>
        </p:nvSpPr>
        <p:spPr>
          <a:xfrm>
            <a:off x="7267850" y="5262431"/>
            <a:ext cx="752867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MX" sz="440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EF51B2C-75AC-B666-36B0-A08FB5E215A4}"/>
              </a:ext>
            </a:extLst>
          </p:cNvPr>
          <p:cNvGrpSpPr/>
          <p:nvPr/>
        </p:nvGrpSpPr>
        <p:grpSpPr>
          <a:xfrm>
            <a:off x="7271372" y="4532466"/>
            <a:ext cx="752867" cy="318053"/>
            <a:chOff x="2000274" y="4522304"/>
            <a:chExt cx="752867" cy="318053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844E853-8A7B-42B0-13B6-290CE166278F}"/>
                </a:ext>
              </a:extLst>
            </p:cNvPr>
            <p:cNvSpPr/>
            <p:nvPr/>
          </p:nvSpPr>
          <p:spPr bwMode="auto">
            <a:xfrm>
              <a:off x="2000274" y="4522304"/>
              <a:ext cx="752867" cy="318053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X" sz="2000" b="0" i="0" u="none" strike="noStrike" cap="none" normalizeH="0" baseline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2468773-A5F6-AA61-4A97-B449EAF08069}"/>
                </a:ext>
              </a:extLst>
            </p:cNvPr>
            <p:cNvSpPr/>
            <p:nvPr/>
          </p:nvSpPr>
          <p:spPr bwMode="auto">
            <a:xfrm>
              <a:off x="2297194" y="4601817"/>
              <a:ext cx="159026" cy="15902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X" sz="2000" b="0" i="0" u="none" strike="noStrike" cap="none" normalizeH="0" baseline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E121968-024E-0D4F-B4B5-583716C7F411}"/>
                </a:ext>
              </a:extLst>
            </p:cNvPr>
            <p:cNvSpPr/>
            <p:nvPr/>
          </p:nvSpPr>
          <p:spPr bwMode="auto">
            <a:xfrm>
              <a:off x="2515228" y="4601817"/>
              <a:ext cx="159026" cy="15902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X" sz="2000" b="0" i="0" u="none" strike="noStrike" cap="none" normalizeH="0" baseline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6D5B199-981B-904C-DDF4-3A9A96EC1DA9}"/>
                </a:ext>
              </a:extLst>
            </p:cNvPr>
            <p:cNvSpPr/>
            <p:nvPr/>
          </p:nvSpPr>
          <p:spPr bwMode="auto">
            <a:xfrm>
              <a:off x="2069220" y="4601816"/>
              <a:ext cx="159026" cy="15902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X" sz="2000" b="0" i="0" u="none" strike="noStrike" cap="none" normalizeH="0" baseline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16D10A3D-6437-0F80-B222-42D3B6B98445}"/>
              </a:ext>
            </a:extLst>
          </p:cNvPr>
          <p:cNvSpPr txBox="1"/>
          <p:nvPr/>
        </p:nvSpPr>
        <p:spPr>
          <a:xfrm>
            <a:off x="6171733" y="5370896"/>
            <a:ext cx="1134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20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…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A9D4717-FFD2-3D0B-93CC-7341D7F401B3}"/>
              </a:ext>
            </a:extLst>
          </p:cNvPr>
          <p:cNvGrpSpPr/>
          <p:nvPr/>
        </p:nvGrpSpPr>
        <p:grpSpPr>
          <a:xfrm>
            <a:off x="2001280" y="1307675"/>
            <a:ext cx="318053" cy="982724"/>
            <a:chOff x="1026861" y="1750540"/>
            <a:chExt cx="318053" cy="982724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41B24F7-6E9C-0DFA-A155-3469D6794479}"/>
                </a:ext>
              </a:extLst>
            </p:cNvPr>
            <p:cNvGrpSpPr/>
            <p:nvPr/>
          </p:nvGrpSpPr>
          <p:grpSpPr>
            <a:xfrm rot="5400000">
              <a:off x="694526" y="2082875"/>
              <a:ext cx="982724" cy="318053"/>
              <a:chOff x="2000275" y="4522306"/>
              <a:chExt cx="982724" cy="318053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7609B94C-CA47-3D17-9C8B-0A607D5446A6}"/>
                  </a:ext>
                </a:extLst>
              </p:cNvPr>
              <p:cNvSpPr/>
              <p:nvPr/>
            </p:nvSpPr>
            <p:spPr bwMode="auto">
              <a:xfrm>
                <a:off x="2000275" y="4522306"/>
                <a:ext cx="982724" cy="318053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MX" sz="2000" b="0" i="0" u="none" strike="noStrike" cap="none" normalizeH="0" baseline="0">
                  <a:ln>
                    <a:noFill/>
                  </a:ln>
                  <a:solidFill>
                    <a:srgbClr val="191919"/>
                  </a:solidFill>
                  <a:effectLst/>
                  <a:latin typeface="HelvNeue Light for IBM" pitchFamily="34" charset="0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19E10FF7-AC48-7B11-62A0-EA5CD55F68FB}"/>
                  </a:ext>
                </a:extLst>
              </p:cNvPr>
              <p:cNvSpPr/>
              <p:nvPr/>
            </p:nvSpPr>
            <p:spPr bwMode="auto">
              <a:xfrm>
                <a:off x="2297194" y="4601817"/>
                <a:ext cx="159026" cy="15902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MX" sz="2000" b="0" i="0" u="none" strike="noStrike" cap="none" normalizeH="0" baseline="0">
                  <a:ln>
                    <a:noFill/>
                  </a:ln>
                  <a:solidFill>
                    <a:srgbClr val="191919"/>
                  </a:solidFill>
                  <a:effectLst/>
                  <a:latin typeface="HelvNeue Light for IBM" pitchFamily="34" charset="0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55E928DA-EA51-BE36-E15B-08239588CA30}"/>
                  </a:ext>
                </a:extLst>
              </p:cNvPr>
              <p:cNvSpPr/>
              <p:nvPr/>
            </p:nvSpPr>
            <p:spPr bwMode="auto">
              <a:xfrm>
                <a:off x="2515228" y="4601817"/>
                <a:ext cx="159026" cy="15902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MX" sz="2000" b="0" i="0" u="none" strike="noStrike" cap="none" normalizeH="0" baseline="0">
                  <a:ln>
                    <a:noFill/>
                  </a:ln>
                  <a:solidFill>
                    <a:srgbClr val="191919"/>
                  </a:solidFill>
                  <a:effectLst/>
                  <a:latin typeface="HelvNeue Light for IBM" pitchFamily="34" charset="0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50F6F6D1-7B77-AD4E-DC7E-0830F29A7934}"/>
                  </a:ext>
                </a:extLst>
              </p:cNvPr>
              <p:cNvSpPr/>
              <p:nvPr/>
            </p:nvSpPr>
            <p:spPr bwMode="auto">
              <a:xfrm>
                <a:off x="2069220" y="4601816"/>
                <a:ext cx="159026" cy="15902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MX" sz="2000" b="0" i="0" u="none" strike="noStrike" cap="none" normalizeH="0" baseline="0">
                  <a:ln>
                    <a:noFill/>
                  </a:ln>
                  <a:solidFill>
                    <a:srgbClr val="191919"/>
                  </a:solidFill>
                  <a:effectLst/>
                  <a:latin typeface="HelvNeue Light for IBM" pitchFamily="34" charset="0"/>
                </a:endParaRPr>
              </a:p>
            </p:txBody>
          </p: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6783FE4-C913-A219-D29E-735EA9B29F8E}"/>
                </a:ext>
              </a:extLst>
            </p:cNvPr>
            <p:cNvSpPr/>
            <p:nvPr/>
          </p:nvSpPr>
          <p:spPr bwMode="auto">
            <a:xfrm rot="5400000">
              <a:off x="1106375" y="2503404"/>
              <a:ext cx="159026" cy="15902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X" sz="2000" b="0" i="0" u="none" strike="noStrike" cap="none" normalizeH="0" baseline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191287F-4751-7E52-7B17-8189BECF4065}"/>
              </a:ext>
            </a:extLst>
          </p:cNvPr>
          <p:cNvGrpSpPr/>
          <p:nvPr/>
        </p:nvGrpSpPr>
        <p:grpSpPr>
          <a:xfrm>
            <a:off x="3242049" y="1307674"/>
            <a:ext cx="318053" cy="982724"/>
            <a:chOff x="1026861" y="1750540"/>
            <a:chExt cx="318053" cy="982724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8B3F624-B3CB-A7A6-C821-19813291CD0E}"/>
                </a:ext>
              </a:extLst>
            </p:cNvPr>
            <p:cNvGrpSpPr/>
            <p:nvPr/>
          </p:nvGrpSpPr>
          <p:grpSpPr>
            <a:xfrm rot="5400000">
              <a:off x="694526" y="2082875"/>
              <a:ext cx="982724" cy="318053"/>
              <a:chOff x="2000275" y="4522306"/>
              <a:chExt cx="982724" cy="318053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01472D5-6E79-CAA5-F4AE-4B447932619E}"/>
                  </a:ext>
                </a:extLst>
              </p:cNvPr>
              <p:cNvSpPr/>
              <p:nvPr/>
            </p:nvSpPr>
            <p:spPr bwMode="auto">
              <a:xfrm>
                <a:off x="2000275" y="4522306"/>
                <a:ext cx="982724" cy="318053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MX" sz="2000" b="0" i="0" u="none" strike="noStrike" cap="none" normalizeH="0" baseline="0">
                  <a:ln>
                    <a:noFill/>
                  </a:ln>
                  <a:solidFill>
                    <a:srgbClr val="191919"/>
                  </a:solidFill>
                  <a:effectLst/>
                  <a:latin typeface="HelvNeue Light for IBM" pitchFamily="34" charset="0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DCDE6D84-5F71-7238-F6A1-DD4B96AF44D3}"/>
                  </a:ext>
                </a:extLst>
              </p:cNvPr>
              <p:cNvSpPr/>
              <p:nvPr/>
            </p:nvSpPr>
            <p:spPr bwMode="auto">
              <a:xfrm>
                <a:off x="2297194" y="4601817"/>
                <a:ext cx="159026" cy="15902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MX" sz="2000" b="0" i="0" u="none" strike="noStrike" cap="none" normalizeH="0" baseline="0">
                  <a:ln>
                    <a:noFill/>
                  </a:ln>
                  <a:solidFill>
                    <a:srgbClr val="191919"/>
                  </a:solidFill>
                  <a:effectLst/>
                  <a:latin typeface="HelvNeue Light for IBM" pitchFamily="34" charset="0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7E79CDBE-EA55-B979-255D-FF2477733B88}"/>
                  </a:ext>
                </a:extLst>
              </p:cNvPr>
              <p:cNvSpPr/>
              <p:nvPr/>
            </p:nvSpPr>
            <p:spPr bwMode="auto">
              <a:xfrm>
                <a:off x="2515228" y="4601817"/>
                <a:ext cx="159026" cy="15902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MX" sz="2000" b="0" i="0" u="none" strike="noStrike" cap="none" normalizeH="0" baseline="0">
                  <a:ln>
                    <a:noFill/>
                  </a:ln>
                  <a:solidFill>
                    <a:srgbClr val="191919"/>
                  </a:solidFill>
                  <a:effectLst/>
                  <a:latin typeface="HelvNeue Light for IBM" pitchFamily="34" charset="0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09704C28-7193-7243-3CBF-0AC4557D7466}"/>
                  </a:ext>
                </a:extLst>
              </p:cNvPr>
              <p:cNvSpPr/>
              <p:nvPr/>
            </p:nvSpPr>
            <p:spPr bwMode="auto">
              <a:xfrm>
                <a:off x="2069220" y="4601816"/>
                <a:ext cx="159026" cy="15902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MX" sz="2000" b="0" i="0" u="none" strike="noStrike" cap="none" normalizeH="0" baseline="0">
                  <a:ln>
                    <a:noFill/>
                  </a:ln>
                  <a:solidFill>
                    <a:srgbClr val="191919"/>
                  </a:solidFill>
                  <a:effectLst/>
                  <a:latin typeface="HelvNeue Light for IBM" pitchFamily="34" charset="0"/>
                </a:endParaRPr>
              </a:p>
            </p:txBody>
          </p:sp>
        </p:grp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06D19DC6-FF66-F5B9-1C2E-48991181BB5F}"/>
                </a:ext>
              </a:extLst>
            </p:cNvPr>
            <p:cNvSpPr/>
            <p:nvPr/>
          </p:nvSpPr>
          <p:spPr bwMode="auto">
            <a:xfrm rot="5400000">
              <a:off x="1106375" y="2503404"/>
              <a:ext cx="159026" cy="15902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X" sz="2000" b="0" i="0" u="none" strike="noStrike" cap="none" normalizeH="0" baseline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48882A9-CA17-F1A1-AFF9-8CABE44E0B38}"/>
              </a:ext>
            </a:extLst>
          </p:cNvPr>
          <p:cNvGrpSpPr/>
          <p:nvPr/>
        </p:nvGrpSpPr>
        <p:grpSpPr>
          <a:xfrm>
            <a:off x="4448503" y="1302070"/>
            <a:ext cx="318053" cy="982724"/>
            <a:chOff x="1026861" y="1750540"/>
            <a:chExt cx="318053" cy="982724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DAF5DC63-CCF5-39F8-4F10-E18417B67861}"/>
                </a:ext>
              </a:extLst>
            </p:cNvPr>
            <p:cNvGrpSpPr/>
            <p:nvPr/>
          </p:nvGrpSpPr>
          <p:grpSpPr>
            <a:xfrm rot="5400000">
              <a:off x="694526" y="2082875"/>
              <a:ext cx="982724" cy="318053"/>
              <a:chOff x="2000275" y="4522306"/>
              <a:chExt cx="982724" cy="318053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F4B5AC78-04D4-FE22-509B-D529A0A5CA52}"/>
                  </a:ext>
                </a:extLst>
              </p:cNvPr>
              <p:cNvSpPr/>
              <p:nvPr/>
            </p:nvSpPr>
            <p:spPr bwMode="auto">
              <a:xfrm>
                <a:off x="2000275" y="4522306"/>
                <a:ext cx="982724" cy="318053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MX" sz="2000" b="0" i="0" u="none" strike="noStrike" cap="none" normalizeH="0" baseline="0">
                  <a:ln>
                    <a:noFill/>
                  </a:ln>
                  <a:solidFill>
                    <a:srgbClr val="191919"/>
                  </a:solidFill>
                  <a:effectLst/>
                  <a:latin typeface="HelvNeue Light for IBM" pitchFamily="34" charset="0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1A7B824-A543-AC57-332D-D08B777FD6D9}"/>
                  </a:ext>
                </a:extLst>
              </p:cNvPr>
              <p:cNvSpPr/>
              <p:nvPr/>
            </p:nvSpPr>
            <p:spPr bwMode="auto">
              <a:xfrm>
                <a:off x="2297194" y="4601817"/>
                <a:ext cx="159026" cy="15902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MX" sz="2000" b="0" i="0" u="none" strike="noStrike" cap="none" normalizeH="0" baseline="0">
                  <a:ln>
                    <a:noFill/>
                  </a:ln>
                  <a:solidFill>
                    <a:srgbClr val="191919"/>
                  </a:solidFill>
                  <a:effectLst/>
                  <a:latin typeface="HelvNeue Light for IBM" pitchFamily="34" charset="0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505557B8-2D6E-8083-1CC6-0C2C7A1C5CE7}"/>
                  </a:ext>
                </a:extLst>
              </p:cNvPr>
              <p:cNvSpPr/>
              <p:nvPr/>
            </p:nvSpPr>
            <p:spPr bwMode="auto">
              <a:xfrm>
                <a:off x="2515228" y="4601817"/>
                <a:ext cx="159026" cy="15902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MX" sz="2000" b="0" i="0" u="none" strike="noStrike" cap="none" normalizeH="0" baseline="0">
                  <a:ln>
                    <a:noFill/>
                  </a:ln>
                  <a:solidFill>
                    <a:srgbClr val="191919"/>
                  </a:solidFill>
                  <a:effectLst/>
                  <a:latin typeface="HelvNeue Light for IBM" pitchFamily="34" charset="0"/>
                </a:endParaRP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E4F374AA-8D72-86F7-12EC-B23E77B366CC}"/>
                  </a:ext>
                </a:extLst>
              </p:cNvPr>
              <p:cNvSpPr/>
              <p:nvPr/>
            </p:nvSpPr>
            <p:spPr bwMode="auto">
              <a:xfrm>
                <a:off x="2069220" y="4601816"/>
                <a:ext cx="159026" cy="15902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MX" sz="2000" b="0" i="0" u="none" strike="noStrike" cap="none" normalizeH="0" baseline="0">
                  <a:ln>
                    <a:noFill/>
                  </a:ln>
                  <a:solidFill>
                    <a:srgbClr val="191919"/>
                  </a:solidFill>
                  <a:effectLst/>
                  <a:latin typeface="HelvNeue Light for IBM" pitchFamily="34" charset="0"/>
                </a:endParaRPr>
              </a:p>
            </p:txBody>
          </p:sp>
        </p:grp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8C61C5FD-5EEF-035E-9FCF-AA023E4F7A61}"/>
                </a:ext>
              </a:extLst>
            </p:cNvPr>
            <p:cNvSpPr/>
            <p:nvPr/>
          </p:nvSpPr>
          <p:spPr bwMode="auto">
            <a:xfrm rot="5400000">
              <a:off x="1106375" y="2503404"/>
              <a:ext cx="159026" cy="15902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X" sz="2000" b="0" i="0" u="none" strike="noStrike" cap="none" normalizeH="0" baseline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0D9C1C8-A84B-064F-BF06-7494471B8D27}"/>
              </a:ext>
            </a:extLst>
          </p:cNvPr>
          <p:cNvGrpSpPr/>
          <p:nvPr/>
        </p:nvGrpSpPr>
        <p:grpSpPr>
          <a:xfrm>
            <a:off x="5651506" y="1302070"/>
            <a:ext cx="318053" cy="982724"/>
            <a:chOff x="1026861" y="1750540"/>
            <a:chExt cx="318053" cy="982724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15A56B74-21BC-41B6-A2B6-BEE83DE10206}"/>
                </a:ext>
              </a:extLst>
            </p:cNvPr>
            <p:cNvGrpSpPr/>
            <p:nvPr/>
          </p:nvGrpSpPr>
          <p:grpSpPr>
            <a:xfrm rot="5400000">
              <a:off x="694526" y="2082875"/>
              <a:ext cx="982724" cy="318053"/>
              <a:chOff x="2000275" y="4522306"/>
              <a:chExt cx="982724" cy="318053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33691149-F968-EB3D-60F7-A06FF2FCF1B1}"/>
                  </a:ext>
                </a:extLst>
              </p:cNvPr>
              <p:cNvSpPr/>
              <p:nvPr/>
            </p:nvSpPr>
            <p:spPr bwMode="auto">
              <a:xfrm>
                <a:off x="2000275" y="4522306"/>
                <a:ext cx="982724" cy="318053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MX" sz="2000" b="0" i="0" u="none" strike="noStrike" cap="none" normalizeH="0" baseline="0">
                  <a:ln>
                    <a:noFill/>
                  </a:ln>
                  <a:solidFill>
                    <a:srgbClr val="191919"/>
                  </a:solidFill>
                  <a:effectLst/>
                  <a:latin typeface="HelvNeue Light for IBM" pitchFamily="34" charset="0"/>
                </a:endParaRP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74A793D-8366-0087-B58D-69D42B1A5865}"/>
                  </a:ext>
                </a:extLst>
              </p:cNvPr>
              <p:cNvSpPr/>
              <p:nvPr/>
            </p:nvSpPr>
            <p:spPr bwMode="auto">
              <a:xfrm>
                <a:off x="2297194" y="4601817"/>
                <a:ext cx="159026" cy="15902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MX" sz="2000" b="0" i="0" u="none" strike="noStrike" cap="none" normalizeH="0" baseline="0">
                  <a:ln>
                    <a:noFill/>
                  </a:ln>
                  <a:solidFill>
                    <a:srgbClr val="191919"/>
                  </a:solidFill>
                  <a:effectLst/>
                  <a:latin typeface="HelvNeue Light for IBM" pitchFamily="34" charset="0"/>
                </a:endParaRP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2D688E17-66D3-076B-F714-F0F0D3FD1301}"/>
                  </a:ext>
                </a:extLst>
              </p:cNvPr>
              <p:cNvSpPr/>
              <p:nvPr/>
            </p:nvSpPr>
            <p:spPr bwMode="auto">
              <a:xfrm>
                <a:off x="2515228" y="4601817"/>
                <a:ext cx="159026" cy="15902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MX" sz="2000" b="0" i="0" u="none" strike="noStrike" cap="none" normalizeH="0" baseline="0">
                  <a:ln>
                    <a:noFill/>
                  </a:ln>
                  <a:solidFill>
                    <a:srgbClr val="191919"/>
                  </a:solidFill>
                  <a:effectLst/>
                  <a:latin typeface="HelvNeue Light for IBM" pitchFamily="34" charset="0"/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78FA14B-E508-CE0F-8906-7D040F29D7F7}"/>
                  </a:ext>
                </a:extLst>
              </p:cNvPr>
              <p:cNvSpPr/>
              <p:nvPr/>
            </p:nvSpPr>
            <p:spPr bwMode="auto">
              <a:xfrm>
                <a:off x="2069220" y="4601816"/>
                <a:ext cx="159026" cy="15902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MX" sz="2000" b="0" i="0" u="none" strike="noStrike" cap="none" normalizeH="0" baseline="0">
                  <a:ln>
                    <a:noFill/>
                  </a:ln>
                  <a:solidFill>
                    <a:srgbClr val="191919"/>
                  </a:solidFill>
                  <a:effectLst/>
                  <a:latin typeface="HelvNeue Light for IBM" pitchFamily="34" charset="0"/>
                </a:endParaRPr>
              </a:p>
            </p:txBody>
          </p:sp>
        </p:grp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C84DCEF7-B791-853C-DC42-63150394F624}"/>
                </a:ext>
              </a:extLst>
            </p:cNvPr>
            <p:cNvSpPr/>
            <p:nvPr/>
          </p:nvSpPr>
          <p:spPr bwMode="auto">
            <a:xfrm rot="5400000">
              <a:off x="1106375" y="2503404"/>
              <a:ext cx="159026" cy="15902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X" sz="2000" b="0" i="0" u="none" strike="noStrike" cap="none" normalizeH="0" baseline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633D6EF-98E0-A7F2-EF17-11C8883E0B0F}"/>
              </a:ext>
            </a:extLst>
          </p:cNvPr>
          <p:cNvGrpSpPr/>
          <p:nvPr/>
        </p:nvGrpSpPr>
        <p:grpSpPr>
          <a:xfrm>
            <a:off x="7462368" y="1302069"/>
            <a:ext cx="318053" cy="982724"/>
            <a:chOff x="1026861" y="1750540"/>
            <a:chExt cx="318053" cy="982724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66498A31-FC3A-3D40-FBBF-E5BC7F0D77A9}"/>
                </a:ext>
              </a:extLst>
            </p:cNvPr>
            <p:cNvGrpSpPr/>
            <p:nvPr/>
          </p:nvGrpSpPr>
          <p:grpSpPr>
            <a:xfrm rot="5400000">
              <a:off x="694526" y="2082875"/>
              <a:ext cx="982724" cy="318053"/>
              <a:chOff x="2000275" y="4522306"/>
              <a:chExt cx="982724" cy="318053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F8C83F84-2F7D-4A58-A0E8-0CA5C4FD9608}"/>
                  </a:ext>
                </a:extLst>
              </p:cNvPr>
              <p:cNvSpPr/>
              <p:nvPr/>
            </p:nvSpPr>
            <p:spPr bwMode="auto">
              <a:xfrm>
                <a:off x="2000275" y="4522306"/>
                <a:ext cx="982724" cy="318053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MX" sz="2000" b="0" i="0" u="none" strike="noStrike" cap="none" normalizeH="0" baseline="0">
                  <a:ln>
                    <a:noFill/>
                  </a:ln>
                  <a:solidFill>
                    <a:srgbClr val="191919"/>
                  </a:solidFill>
                  <a:effectLst/>
                  <a:latin typeface="HelvNeue Light for IBM" pitchFamily="34" charset="0"/>
                </a:endParaRPr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ABBC4454-2BFC-5C27-7916-C333450EBD78}"/>
                  </a:ext>
                </a:extLst>
              </p:cNvPr>
              <p:cNvSpPr/>
              <p:nvPr/>
            </p:nvSpPr>
            <p:spPr bwMode="auto">
              <a:xfrm>
                <a:off x="2297194" y="4601817"/>
                <a:ext cx="159026" cy="15902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MX" sz="2000" b="0" i="0" u="none" strike="noStrike" cap="none" normalizeH="0" baseline="0">
                  <a:ln>
                    <a:noFill/>
                  </a:ln>
                  <a:solidFill>
                    <a:srgbClr val="191919"/>
                  </a:solidFill>
                  <a:effectLst/>
                  <a:latin typeface="HelvNeue Light for IBM" pitchFamily="34" charset="0"/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4747DFB8-C30F-AB96-017E-B069A006A5E1}"/>
                  </a:ext>
                </a:extLst>
              </p:cNvPr>
              <p:cNvSpPr/>
              <p:nvPr/>
            </p:nvSpPr>
            <p:spPr bwMode="auto">
              <a:xfrm>
                <a:off x="2515228" y="4601817"/>
                <a:ext cx="159026" cy="15902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MX" sz="2000" b="0" i="0" u="none" strike="noStrike" cap="none" normalizeH="0" baseline="0">
                  <a:ln>
                    <a:noFill/>
                  </a:ln>
                  <a:solidFill>
                    <a:srgbClr val="191919"/>
                  </a:solidFill>
                  <a:effectLst/>
                  <a:latin typeface="HelvNeue Light for IBM" pitchFamily="34" charset="0"/>
                </a:endParaRP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CCCCC4FB-1606-2AF9-DB74-26896F5EEF85}"/>
                  </a:ext>
                </a:extLst>
              </p:cNvPr>
              <p:cNvSpPr/>
              <p:nvPr/>
            </p:nvSpPr>
            <p:spPr bwMode="auto">
              <a:xfrm>
                <a:off x="2069220" y="4601816"/>
                <a:ext cx="159026" cy="15902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MX" sz="2000" b="0" i="0" u="none" strike="noStrike" cap="none" normalizeH="0" baseline="0">
                  <a:ln>
                    <a:noFill/>
                  </a:ln>
                  <a:solidFill>
                    <a:srgbClr val="191919"/>
                  </a:solidFill>
                  <a:effectLst/>
                  <a:latin typeface="HelvNeue Light for IBM" pitchFamily="34" charset="0"/>
                </a:endParaRPr>
              </a:p>
            </p:txBody>
          </p:sp>
        </p:grp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CA10A7A2-CE93-C454-F327-520789A9E60C}"/>
                </a:ext>
              </a:extLst>
            </p:cNvPr>
            <p:cNvSpPr/>
            <p:nvPr/>
          </p:nvSpPr>
          <p:spPr bwMode="auto">
            <a:xfrm rot="5400000">
              <a:off x="1106375" y="2503404"/>
              <a:ext cx="159026" cy="15902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X" sz="2000" b="0" i="0" u="none" strike="noStrike" cap="none" normalizeH="0" baseline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</p:grp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ACFF833-4CA9-A04F-5E92-CD1C278B705B}"/>
              </a:ext>
            </a:extLst>
          </p:cNvPr>
          <p:cNvCxnSpPr>
            <a:cxnSpLocks/>
          </p:cNvCxnSpPr>
          <p:nvPr/>
        </p:nvCxnSpPr>
        <p:spPr bwMode="auto">
          <a:xfrm>
            <a:off x="1041935" y="3419014"/>
            <a:ext cx="636109" cy="0"/>
          </a:xfrm>
          <a:prstGeom prst="straightConnector1">
            <a:avLst/>
          </a:prstGeom>
          <a:ln w="44450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741BD9BF-081A-4BE2-80C1-E64537370539}"/>
              </a:ext>
            </a:extLst>
          </p:cNvPr>
          <p:cNvGrpSpPr/>
          <p:nvPr/>
        </p:nvGrpSpPr>
        <p:grpSpPr>
          <a:xfrm>
            <a:off x="7269964" y="3051811"/>
            <a:ext cx="764679" cy="750312"/>
            <a:chOff x="9904119" y="4263901"/>
            <a:chExt cx="764679" cy="750312"/>
          </a:xfrm>
        </p:grpSpPr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9BEFB30F-0D20-FE37-19B9-0B5258FBB414}"/>
                </a:ext>
              </a:extLst>
            </p:cNvPr>
            <p:cNvSpPr/>
            <p:nvPr/>
          </p:nvSpPr>
          <p:spPr bwMode="auto">
            <a:xfrm>
              <a:off x="9904119" y="4263901"/>
              <a:ext cx="750312" cy="75031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X" sz="2000" b="0" i="0" u="none" strike="noStrike" cap="none" normalizeH="0" baseline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B4B9647-F297-2522-2D62-D078D7A73129}"/>
                </a:ext>
              </a:extLst>
            </p:cNvPr>
            <p:cNvSpPr txBox="1"/>
            <p:nvPr/>
          </p:nvSpPr>
          <p:spPr>
            <a:xfrm>
              <a:off x="9918486" y="4439002"/>
              <a:ext cx="7503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X" sz="2000">
                  <a:solidFill>
                    <a:schemeClr val="bg1"/>
                  </a:solidFill>
                  <a:latin typeface="IBM Plex Sans" charset="0"/>
                  <a:ea typeface="IBM Plex Sans" charset="0"/>
                  <a:cs typeface="IBM Plex Sans" charset="0"/>
                </a:rPr>
                <a:t>RNN</a:t>
              </a:r>
            </a:p>
          </p:txBody>
        </p:sp>
      </p:grp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6D653BB-0616-7D1B-39EB-14D49532D9CA}"/>
              </a:ext>
            </a:extLst>
          </p:cNvPr>
          <p:cNvCxnSpPr>
            <a:cxnSpLocks/>
          </p:cNvCxnSpPr>
          <p:nvPr/>
        </p:nvCxnSpPr>
        <p:spPr bwMode="auto">
          <a:xfrm flipV="1">
            <a:off x="2186718" y="4898654"/>
            <a:ext cx="0" cy="284944"/>
          </a:xfrm>
          <a:prstGeom prst="straightConnector1">
            <a:avLst/>
          </a:prstGeom>
          <a:ln w="44450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539CC5A-ED82-BD71-6BFB-362586710DAD}"/>
              </a:ext>
            </a:extLst>
          </p:cNvPr>
          <p:cNvCxnSpPr>
            <a:cxnSpLocks/>
          </p:cNvCxnSpPr>
          <p:nvPr/>
        </p:nvCxnSpPr>
        <p:spPr bwMode="auto">
          <a:xfrm flipV="1">
            <a:off x="3402203" y="4898654"/>
            <a:ext cx="0" cy="284944"/>
          </a:xfrm>
          <a:prstGeom prst="straightConnector1">
            <a:avLst/>
          </a:prstGeom>
          <a:ln w="44450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5151B03D-4E33-E7E2-E495-53DE5AF91A75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2590" y="4898654"/>
            <a:ext cx="0" cy="284944"/>
          </a:xfrm>
          <a:prstGeom prst="straightConnector1">
            <a:avLst/>
          </a:prstGeom>
          <a:ln w="44450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7EF2483-348D-1D51-92F9-0259F63BE6C5}"/>
              </a:ext>
            </a:extLst>
          </p:cNvPr>
          <p:cNvCxnSpPr>
            <a:cxnSpLocks/>
          </p:cNvCxnSpPr>
          <p:nvPr/>
        </p:nvCxnSpPr>
        <p:spPr bwMode="auto">
          <a:xfrm flipV="1">
            <a:off x="5830037" y="4898654"/>
            <a:ext cx="0" cy="284944"/>
          </a:xfrm>
          <a:prstGeom prst="straightConnector1">
            <a:avLst/>
          </a:prstGeom>
          <a:ln w="44450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736AC020-4459-C99D-17D4-60439AEA11BC}"/>
              </a:ext>
            </a:extLst>
          </p:cNvPr>
          <p:cNvCxnSpPr>
            <a:cxnSpLocks/>
          </p:cNvCxnSpPr>
          <p:nvPr/>
        </p:nvCxnSpPr>
        <p:spPr bwMode="auto">
          <a:xfrm flipV="1">
            <a:off x="7661685" y="4892842"/>
            <a:ext cx="0" cy="284944"/>
          </a:xfrm>
          <a:prstGeom prst="straightConnector1">
            <a:avLst/>
          </a:prstGeom>
          <a:ln w="44450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3EDAAB23-AD7C-FE00-77D6-6A6A4996C09B}"/>
              </a:ext>
            </a:extLst>
          </p:cNvPr>
          <p:cNvCxnSpPr>
            <a:cxnSpLocks/>
          </p:cNvCxnSpPr>
          <p:nvPr/>
        </p:nvCxnSpPr>
        <p:spPr bwMode="auto">
          <a:xfrm flipV="1">
            <a:off x="7641807" y="3856383"/>
            <a:ext cx="0" cy="585627"/>
          </a:xfrm>
          <a:prstGeom prst="straightConnector1">
            <a:avLst/>
          </a:prstGeom>
          <a:ln w="44450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9E1526BB-A6F5-208D-52A5-11E9DB0EBF52}"/>
              </a:ext>
            </a:extLst>
          </p:cNvPr>
          <p:cNvCxnSpPr>
            <a:cxnSpLocks/>
          </p:cNvCxnSpPr>
          <p:nvPr/>
        </p:nvCxnSpPr>
        <p:spPr bwMode="auto">
          <a:xfrm flipV="1">
            <a:off x="7634914" y="2349107"/>
            <a:ext cx="0" cy="642770"/>
          </a:xfrm>
          <a:prstGeom prst="straightConnector1">
            <a:avLst/>
          </a:prstGeom>
          <a:ln w="44450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083E174E-7ACB-4299-E35F-F4C9499848B1}"/>
              </a:ext>
            </a:extLst>
          </p:cNvPr>
          <p:cNvCxnSpPr>
            <a:cxnSpLocks/>
          </p:cNvCxnSpPr>
          <p:nvPr/>
        </p:nvCxnSpPr>
        <p:spPr bwMode="auto">
          <a:xfrm>
            <a:off x="2411884" y="2025737"/>
            <a:ext cx="695012" cy="1006376"/>
          </a:xfrm>
          <a:prstGeom prst="straightConnector1">
            <a:avLst/>
          </a:prstGeom>
          <a:ln w="44450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3114838A-0766-762B-57EA-770AE5593E05}"/>
              </a:ext>
            </a:extLst>
          </p:cNvPr>
          <p:cNvCxnSpPr>
            <a:cxnSpLocks/>
          </p:cNvCxnSpPr>
          <p:nvPr/>
        </p:nvCxnSpPr>
        <p:spPr bwMode="auto">
          <a:xfrm>
            <a:off x="3639490" y="1985501"/>
            <a:ext cx="695012" cy="1006376"/>
          </a:xfrm>
          <a:prstGeom prst="straightConnector1">
            <a:avLst/>
          </a:prstGeom>
          <a:ln w="44450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30485FB2-F5E8-141F-1390-B1E1A21F5AC5}"/>
              </a:ext>
            </a:extLst>
          </p:cNvPr>
          <p:cNvCxnSpPr>
            <a:cxnSpLocks/>
          </p:cNvCxnSpPr>
          <p:nvPr/>
        </p:nvCxnSpPr>
        <p:spPr bwMode="auto">
          <a:xfrm>
            <a:off x="4876980" y="1956791"/>
            <a:ext cx="695012" cy="1006376"/>
          </a:xfrm>
          <a:prstGeom prst="straightConnector1">
            <a:avLst/>
          </a:prstGeom>
          <a:ln w="44450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4F42190-9FB0-8912-AC96-B3C04F1DF806}"/>
              </a:ext>
            </a:extLst>
          </p:cNvPr>
          <p:cNvCxnSpPr>
            <a:cxnSpLocks/>
          </p:cNvCxnSpPr>
          <p:nvPr/>
        </p:nvCxnSpPr>
        <p:spPr bwMode="auto">
          <a:xfrm>
            <a:off x="7861852" y="1767952"/>
            <a:ext cx="529645" cy="0"/>
          </a:xfrm>
          <a:prstGeom prst="straightConnector1">
            <a:avLst/>
          </a:prstGeom>
          <a:ln w="44450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C1B76EC-FAF8-7254-2D63-4AC5BE8A7B7F}"/>
              </a:ext>
            </a:extLst>
          </p:cNvPr>
          <p:cNvSpPr/>
          <p:nvPr/>
        </p:nvSpPr>
        <p:spPr bwMode="auto">
          <a:xfrm>
            <a:off x="1579647" y="4321914"/>
            <a:ext cx="6669157" cy="2405269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X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890C6BE-1203-4389-88A3-DE5BDF00C611}"/>
              </a:ext>
            </a:extLst>
          </p:cNvPr>
          <p:cNvSpPr/>
          <p:nvPr/>
        </p:nvSpPr>
        <p:spPr bwMode="auto">
          <a:xfrm>
            <a:off x="1678044" y="598044"/>
            <a:ext cx="6342672" cy="2033902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X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579999D7-CFD6-DE32-26B1-98EEBB162AA0}"/>
              </a:ext>
            </a:extLst>
          </p:cNvPr>
          <p:cNvGrpSpPr/>
          <p:nvPr/>
        </p:nvGrpSpPr>
        <p:grpSpPr>
          <a:xfrm>
            <a:off x="5432317" y="3043858"/>
            <a:ext cx="764679" cy="750312"/>
            <a:chOff x="9904119" y="4263901"/>
            <a:chExt cx="764679" cy="750312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52576EF4-42A8-A7E1-DE74-75CB27FF0A5C}"/>
                </a:ext>
              </a:extLst>
            </p:cNvPr>
            <p:cNvSpPr/>
            <p:nvPr/>
          </p:nvSpPr>
          <p:spPr bwMode="auto">
            <a:xfrm>
              <a:off x="9904119" y="4263901"/>
              <a:ext cx="750312" cy="75031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X" sz="2000" b="0" i="0" u="none" strike="noStrike" cap="none" normalizeH="0" baseline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5077F424-ECA7-40A9-B6F1-8466CB7916ED}"/>
                </a:ext>
              </a:extLst>
            </p:cNvPr>
            <p:cNvSpPr txBox="1"/>
            <p:nvPr/>
          </p:nvSpPr>
          <p:spPr>
            <a:xfrm>
              <a:off x="9918486" y="4439002"/>
              <a:ext cx="7503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X" sz="2000">
                  <a:solidFill>
                    <a:schemeClr val="bg1"/>
                  </a:solidFill>
                  <a:latin typeface="IBM Plex Sans" charset="0"/>
                  <a:ea typeface="IBM Plex Sans" charset="0"/>
                  <a:cs typeface="IBM Plex Sans" charset="0"/>
                </a:rPr>
                <a:t>RNN</a:t>
              </a:r>
            </a:p>
          </p:txBody>
        </p:sp>
      </p:grp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EE30AC1-2D3A-CE58-213A-EB7703B6B1B1}"/>
              </a:ext>
            </a:extLst>
          </p:cNvPr>
          <p:cNvCxnSpPr>
            <a:cxnSpLocks/>
          </p:cNvCxnSpPr>
          <p:nvPr/>
        </p:nvCxnSpPr>
        <p:spPr bwMode="auto">
          <a:xfrm flipV="1">
            <a:off x="5804160" y="3848430"/>
            <a:ext cx="0" cy="585627"/>
          </a:xfrm>
          <a:prstGeom prst="straightConnector1">
            <a:avLst/>
          </a:prstGeom>
          <a:ln w="44450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1A489287-6877-95DB-651F-0434F19C5C2C}"/>
              </a:ext>
            </a:extLst>
          </p:cNvPr>
          <p:cNvCxnSpPr>
            <a:cxnSpLocks/>
          </p:cNvCxnSpPr>
          <p:nvPr/>
        </p:nvCxnSpPr>
        <p:spPr bwMode="auto">
          <a:xfrm flipV="1">
            <a:off x="5797267" y="2341154"/>
            <a:ext cx="0" cy="642770"/>
          </a:xfrm>
          <a:prstGeom prst="straightConnector1">
            <a:avLst/>
          </a:prstGeom>
          <a:ln w="44450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AEAD5CA9-C35A-699A-21E4-718DADBD6A71}"/>
              </a:ext>
            </a:extLst>
          </p:cNvPr>
          <p:cNvGrpSpPr/>
          <p:nvPr/>
        </p:nvGrpSpPr>
        <p:grpSpPr>
          <a:xfrm>
            <a:off x="4236724" y="3037145"/>
            <a:ext cx="764679" cy="750312"/>
            <a:chOff x="9904119" y="4263901"/>
            <a:chExt cx="764679" cy="750312"/>
          </a:xfrm>
        </p:grpSpPr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00A0240A-86FB-8C8C-F63A-4EDF1A32BD83}"/>
                </a:ext>
              </a:extLst>
            </p:cNvPr>
            <p:cNvSpPr/>
            <p:nvPr/>
          </p:nvSpPr>
          <p:spPr bwMode="auto">
            <a:xfrm>
              <a:off x="9904119" y="4263901"/>
              <a:ext cx="750312" cy="75031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X" sz="2000" b="0" i="0" u="none" strike="noStrike" cap="none" normalizeH="0" baseline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BC21D2A9-533C-5031-A708-7CDD26271DDA}"/>
                </a:ext>
              </a:extLst>
            </p:cNvPr>
            <p:cNvSpPr txBox="1"/>
            <p:nvPr/>
          </p:nvSpPr>
          <p:spPr>
            <a:xfrm>
              <a:off x="9918486" y="4439002"/>
              <a:ext cx="7503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X" sz="2000">
                  <a:solidFill>
                    <a:schemeClr val="bg1"/>
                  </a:solidFill>
                  <a:latin typeface="IBM Plex Sans" charset="0"/>
                  <a:ea typeface="IBM Plex Sans" charset="0"/>
                  <a:cs typeface="IBM Plex Sans" charset="0"/>
                </a:rPr>
                <a:t>RNN</a:t>
              </a:r>
            </a:p>
          </p:txBody>
        </p:sp>
      </p:grp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FE9AAA3D-122F-4005-4D5A-48D30A04E60B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8567" y="3841717"/>
            <a:ext cx="0" cy="585627"/>
          </a:xfrm>
          <a:prstGeom prst="straightConnector1">
            <a:avLst/>
          </a:prstGeom>
          <a:ln w="44450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87F4AC81-C2A4-C7DE-98A3-849107A486A2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1674" y="2334441"/>
            <a:ext cx="0" cy="642770"/>
          </a:xfrm>
          <a:prstGeom prst="straightConnector1">
            <a:avLst/>
          </a:prstGeom>
          <a:ln w="44450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74540149-355B-E3B7-07AC-F6FBA84E915A}"/>
              </a:ext>
            </a:extLst>
          </p:cNvPr>
          <p:cNvGrpSpPr/>
          <p:nvPr/>
        </p:nvGrpSpPr>
        <p:grpSpPr>
          <a:xfrm>
            <a:off x="3030548" y="3034666"/>
            <a:ext cx="764679" cy="750312"/>
            <a:chOff x="9904119" y="4263901"/>
            <a:chExt cx="764679" cy="750312"/>
          </a:xfrm>
        </p:grpSpPr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E42FBACE-2184-742F-054A-E26B4D2BED56}"/>
                </a:ext>
              </a:extLst>
            </p:cNvPr>
            <p:cNvSpPr/>
            <p:nvPr/>
          </p:nvSpPr>
          <p:spPr bwMode="auto">
            <a:xfrm>
              <a:off x="9904119" y="4263901"/>
              <a:ext cx="750312" cy="75031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X" sz="2000" b="0" i="0" u="none" strike="noStrike" cap="none" normalizeH="0" baseline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EA86113F-149C-459A-6EDF-181D1DF2F22B}"/>
                </a:ext>
              </a:extLst>
            </p:cNvPr>
            <p:cNvSpPr txBox="1"/>
            <p:nvPr/>
          </p:nvSpPr>
          <p:spPr>
            <a:xfrm>
              <a:off x="9918486" y="4439002"/>
              <a:ext cx="7503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X" sz="2000">
                  <a:solidFill>
                    <a:schemeClr val="bg1"/>
                  </a:solidFill>
                  <a:latin typeface="IBM Plex Sans" charset="0"/>
                  <a:ea typeface="IBM Plex Sans" charset="0"/>
                  <a:cs typeface="IBM Plex Sans" charset="0"/>
                </a:rPr>
                <a:t>RNN</a:t>
              </a:r>
            </a:p>
          </p:txBody>
        </p:sp>
      </p:grp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0D73F62-1C06-C7F8-6CF0-2D9B3C844474}"/>
              </a:ext>
            </a:extLst>
          </p:cNvPr>
          <p:cNvCxnSpPr>
            <a:cxnSpLocks/>
          </p:cNvCxnSpPr>
          <p:nvPr/>
        </p:nvCxnSpPr>
        <p:spPr bwMode="auto">
          <a:xfrm flipV="1">
            <a:off x="3402391" y="3839238"/>
            <a:ext cx="0" cy="585627"/>
          </a:xfrm>
          <a:prstGeom prst="straightConnector1">
            <a:avLst/>
          </a:prstGeom>
          <a:ln w="44450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E6A2626-A83B-A732-4899-45A6CBBBE5B7}"/>
              </a:ext>
            </a:extLst>
          </p:cNvPr>
          <p:cNvCxnSpPr>
            <a:cxnSpLocks/>
          </p:cNvCxnSpPr>
          <p:nvPr/>
        </p:nvCxnSpPr>
        <p:spPr bwMode="auto">
          <a:xfrm flipV="1">
            <a:off x="3395498" y="2331962"/>
            <a:ext cx="0" cy="642770"/>
          </a:xfrm>
          <a:prstGeom prst="straightConnector1">
            <a:avLst/>
          </a:prstGeom>
          <a:ln w="44450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AB4FB2E0-2A46-9CC6-F6B1-2AA6B569E7CC}"/>
              </a:ext>
            </a:extLst>
          </p:cNvPr>
          <p:cNvGrpSpPr/>
          <p:nvPr/>
        </p:nvGrpSpPr>
        <p:grpSpPr>
          <a:xfrm>
            <a:off x="1796196" y="3075576"/>
            <a:ext cx="764679" cy="750312"/>
            <a:chOff x="9904119" y="4263901"/>
            <a:chExt cx="764679" cy="750312"/>
          </a:xfrm>
        </p:grpSpPr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038D4510-AEEB-9814-BC96-2193E15D1E5B}"/>
                </a:ext>
              </a:extLst>
            </p:cNvPr>
            <p:cNvSpPr/>
            <p:nvPr/>
          </p:nvSpPr>
          <p:spPr bwMode="auto">
            <a:xfrm>
              <a:off x="9904119" y="4263901"/>
              <a:ext cx="750312" cy="75031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X" sz="2000" b="0" i="0" u="none" strike="noStrike" cap="none" normalizeH="0" baseline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2BA4B226-20EC-8FA3-2B95-ECD6A5A3716F}"/>
                </a:ext>
              </a:extLst>
            </p:cNvPr>
            <p:cNvSpPr txBox="1"/>
            <p:nvPr/>
          </p:nvSpPr>
          <p:spPr>
            <a:xfrm>
              <a:off x="9918486" y="4439002"/>
              <a:ext cx="7503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X" sz="2000">
                  <a:solidFill>
                    <a:schemeClr val="bg1"/>
                  </a:solidFill>
                  <a:latin typeface="IBM Plex Sans" charset="0"/>
                  <a:ea typeface="IBM Plex Sans" charset="0"/>
                  <a:cs typeface="IBM Plex Sans" charset="0"/>
                </a:rPr>
                <a:t>RNN</a:t>
              </a:r>
            </a:p>
          </p:txBody>
        </p:sp>
      </p:grp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F50BD393-358E-562B-6B8D-52B40B047B9B}"/>
              </a:ext>
            </a:extLst>
          </p:cNvPr>
          <p:cNvCxnSpPr>
            <a:cxnSpLocks/>
          </p:cNvCxnSpPr>
          <p:nvPr/>
        </p:nvCxnSpPr>
        <p:spPr bwMode="auto">
          <a:xfrm flipV="1">
            <a:off x="2168039" y="3880148"/>
            <a:ext cx="0" cy="585627"/>
          </a:xfrm>
          <a:prstGeom prst="straightConnector1">
            <a:avLst/>
          </a:prstGeom>
          <a:ln w="44450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67E9342-C564-BBF3-DFEE-423F7951B4E2}"/>
              </a:ext>
            </a:extLst>
          </p:cNvPr>
          <p:cNvCxnSpPr>
            <a:cxnSpLocks/>
          </p:cNvCxnSpPr>
          <p:nvPr/>
        </p:nvCxnSpPr>
        <p:spPr bwMode="auto">
          <a:xfrm flipV="1">
            <a:off x="2161146" y="2372872"/>
            <a:ext cx="0" cy="642770"/>
          </a:xfrm>
          <a:prstGeom prst="straightConnector1">
            <a:avLst/>
          </a:prstGeom>
          <a:ln w="44450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DE7FED14-4F76-6D17-3AC4-9536B3E8A24C}"/>
              </a:ext>
            </a:extLst>
          </p:cNvPr>
          <p:cNvSpPr txBox="1"/>
          <p:nvPr/>
        </p:nvSpPr>
        <p:spPr>
          <a:xfrm>
            <a:off x="8646750" y="4132051"/>
            <a:ext cx="1679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4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One-hot encoding (all zeros if blank)</a:t>
            </a: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E33C90E0-87DE-9F0A-C955-C6F39A31FD33}"/>
              </a:ext>
            </a:extLst>
          </p:cNvPr>
          <p:cNvCxnSpPr>
            <a:cxnSpLocks/>
          </p:cNvCxnSpPr>
          <p:nvPr/>
        </p:nvCxnSpPr>
        <p:spPr bwMode="auto">
          <a:xfrm flipH="1">
            <a:off x="8104338" y="4303385"/>
            <a:ext cx="597502" cy="316497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94A0846E-5245-EC08-12E9-CE40293EA53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732970" y="5771006"/>
            <a:ext cx="306793" cy="64840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8C8B5E1E-6644-4C57-69CA-EEF2CB8EACC8}"/>
              </a:ext>
            </a:extLst>
          </p:cNvPr>
          <p:cNvSpPr txBox="1"/>
          <p:nvPr/>
        </p:nvSpPr>
        <p:spPr>
          <a:xfrm>
            <a:off x="6925099" y="6424160"/>
            <a:ext cx="137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D</a:t>
            </a:r>
            <a:r>
              <a:rPr lang="en-MX" sz="14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o this 7 times 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8474D9B-DB73-7EE1-90E4-DBFC71779AC6}"/>
              </a:ext>
            </a:extLst>
          </p:cNvPr>
          <p:cNvSpPr txBox="1"/>
          <p:nvPr/>
        </p:nvSpPr>
        <p:spPr>
          <a:xfrm>
            <a:off x="4256804" y="725582"/>
            <a:ext cx="1043426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X" sz="2000">
                <a:latin typeface="IBM Plex Sans" charset="0"/>
                <a:ea typeface="IBM Plex Sans" charset="0"/>
                <a:cs typeface="IBM Plex Sans" charset="0"/>
              </a:rPr>
              <a:t>Hidden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F53C32B2-E5B2-AC08-24F5-F43BE17793DE}"/>
              </a:ext>
            </a:extLst>
          </p:cNvPr>
          <p:cNvSpPr txBox="1"/>
          <p:nvPr/>
        </p:nvSpPr>
        <p:spPr>
          <a:xfrm>
            <a:off x="8534622" y="671968"/>
            <a:ext cx="1043426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X" sz="2000">
                <a:latin typeface="IBM Plex Sans" charset="0"/>
                <a:ea typeface="IBM Plex Sans" charset="0"/>
                <a:cs typeface="IBM Plex Sans" charset="0"/>
              </a:rPr>
              <a:t>Output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B1E1201-F428-6382-F9F0-2096930F122E}"/>
              </a:ext>
            </a:extLst>
          </p:cNvPr>
          <p:cNvSpPr txBox="1"/>
          <p:nvPr/>
        </p:nvSpPr>
        <p:spPr>
          <a:xfrm>
            <a:off x="10827034" y="671824"/>
            <a:ext cx="1043426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X" sz="2000">
                <a:latin typeface="IBM Plex Sans" charset="0"/>
                <a:ea typeface="IBM Plex Sans" charset="0"/>
                <a:cs typeface="IBM Plex Sans" charset="0"/>
              </a:rPr>
              <a:t>Label</a:t>
            </a:r>
          </a:p>
        </p:txBody>
      </p: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65C27EE8-CA35-6AB2-F5D6-5F5AD2397B91}"/>
              </a:ext>
            </a:extLst>
          </p:cNvPr>
          <p:cNvCxnSpPr>
            <a:cxnSpLocks/>
          </p:cNvCxnSpPr>
          <p:nvPr/>
        </p:nvCxnSpPr>
        <p:spPr bwMode="auto">
          <a:xfrm>
            <a:off x="725135" y="2660553"/>
            <a:ext cx="0" cy="193974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041C3B34-5DFE-408A-2AFC-66F0EDA5444A}"/>
              </a:ext>
            </a:extLst>
          </p:cNvPr>
          <p:cNvSpPr txBox="1"/>
          <p:nvPr/>
        </p:nvSpPr>
        <p:spPr>
          <a:xfrm>
            <a:off x="-47995" y="2097196"/>
            <a:ext cx="1679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4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Initialize with zeros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5E3E2F9-CBE6-014D-2701-136F1854FEC4}"/>
              </a:ext>
            </a:extLst>
          </p:cNvPr>
          <p:cNvSpPr txBox="1"/>
          <p:nvPr/>
        </p:nvSpPr>
        <p:spPr>
          <a:xfrm>
            <a:off x="8518905" y="5339374"/>
            <a:ext cx="3353506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X" sz="14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Model dimensions</a:t>
            </a:r>
          </a:p>
          <a:p>
            <a:pPr algn="ctr"/>
            <a:endParaRPr lang="en-MX" sz="1400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i</a:t>
            </a:r>
            <a:r>
              <a:rPr lang="en-MX" sz="14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nput_size = 29 (# of characters)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m</a:t>
            </a:r>
            <a:r>
              <a:rPr lang="en-MX" sz="14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ax_character = 7 (max length)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hidden_size = 32 (hyperparameter)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output_size = 2 (# of languages)</a:t>
            </a:r>
            <a:endParaRPr lang="en-MX" sz="1400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75F5A0A5-A154-2324-6BA6-A9AA10B87B76}"/>
              </a:ext>
            </a:extLst>
          </p:cNvPr>
          <p:cNvSpPr txBox="1"/>
          <p:nvPr/>
        </p:nvSpPr>
        <p:spPr>
          <a:xfrm>
            <a:off x="2202538" y="4839236"/>
            <a:ext cx="921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X" sz="12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(dim = 29)</a:t>
            </a:r>
            <a:endParaRPr lang="en-MX" sz="120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08953EE-671D-F019-7BF1-7CD9D7311652}"/>
              </a:ext>
            </a:extLst>
          </p:cNvPr>
          <p:cNvSpPr txBox="1"/>
          <p:nvPr/>
        </p:nvSpPr>
        <p:spPr>
          <a:xfrm>
            <a:off x="3435193" y="4830124"/>
            <a:ext cx="921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X" sz="12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(dim = 29)</a:t>
            </a:r>
            <a:endParaRPr lang="en-MX" sz="120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794AA6F3-1D75-6018-449A-32735F73ECE5}"/>
              </a:ext>
            </a:extLst>
          </p:cNvPr>
          <p:cNvSpPr txBox="1"/>
          <p:nvPr/>
        </p:nvSpPr>
        <p:spPr>
          <a:xfrm>
            <a:off x="4640009" y="4840495"/>
            <a:ext cx="921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X" sz="12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(dim = 29)</a:t>
            </a:r>
            <a:endParaRPr lang="en-MX" sz="12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6CB90EF-5981-D4E0-C2C4-693B46FB3B62}"/>
              </a:ext>
            </a:extLst>
          </p:cNvPr>
          <p:cNvSpPr txBox="1"/>
          <p:nvPr/>
        </p:nvSpPr>
        <p:spPr>
          <a:xfrm>
            <a:off x="5865155" y="4840494"/>
            <a:ext cx="921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X" sz="12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(dim = 29)</a:t>
            </a:r>
            <a:endParaRPr lang="en-MX" sz="120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2CF7E70-3F8F-0BFB-96AB-6D003B1BC7DE}"/>
              </a:ext>
            </a:extLst>
          </p:cNvPr>
          <p:cNvSpPr txBox="1"/>
          <p:nvPr/>
        </p:nvSpPr>
        <p:spPr>
          <a:xfrm>
            <a:off x="270231" y="3961861"/>
            <a:ext cx="921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X" sz="12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(dim = 32)</a:t>
            </a:r>
            <a:endParaRPr lang="en-MX" sz="120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DCD96743-9BE3-3D2B-8518-ED8923B2B06C}"/>
              </a:ext>
            </a:extLst>
          </p:cNvPr>
          <p:cNvSpPr txBox="1"/>
          <p:nvPr/>
        </p:nvSpPr>
        <p:spPr>
          <a:xfrm>
            <a:off x="1725214" y="1023252"/>
            <a:ext cx="921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X" sz="12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(dim = 32)</a:t>
            </a:r>
            <a:endParaRPr lang="en-MX" sz="120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CC6083C6-25C0-DAFD-611A-A34353DD08FF}"/>
              </a:ext>
            </a:extLst>
          </p:cNvPr>
          <p:cNvSpPr txBox="1"/>
          <p:nvPr/>
        </p:nvSpPr>
        <p:spPr>
          <a:xfrm>
            <a:off x="2929182" y="1033866"/>
            <a:ext cx="921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X" sz="12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(dim = 32)</a:t>
            </a:r>
            <a:endParaRPr lang="en-MX" sz="120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FCB408C1-53B3-BB1E-2235-15744CB6D6B1}"/>
              </a:ext>
            </a:extLst>
          </p:cNvPr>
          <p:cNvSpPr txBox="1"/>
          <p:nvPr/>
        </p:nvSpPr>
        <p:spPr>
          <a:xfrm>
            <a:off x="7173498" y="1012389"/>
            <a:ext cx="921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X" sz="12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(dim = 32)</a:t>
            </a:r>
            <a:endParaRPr lang="en-MX" sz="120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EFE727DB-3A9E-152B-1472-3B53ECAD7FDF}"/>
              </a:ext>
            </a:extLst>
          </p:cNvPr>
          <p:cNvSpPr txBox="1"/>
          <p:nvPr/>
        </p:nvSpPr>
        <p:spPr>
          <a:xfrm>
            <a:off x="8595830" y="2327773"/>
            <a:ext cx="921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X" sz="12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(dim = 2)</a:t>
            </a:r>
            <a:endParaRPr lang="en-MX" sz="120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29F336C7-408E-029A-6F42-BA0813808B93}"/>
              </a:ext>
            </a:extLst>
          </p:cNvPr>
          <p:cNvSpPr txBox="1"/>
          <p:nvPr/>
        </p:nvSpPr>
        <p:spPr>
          <a:xfrm>
            <a:off x="10888242" y="2334441"/>
            <a:ext cx="921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X" sz="12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(dim = 2)</a:t>
            </a:r>
            <a:endParaRPr lang="en-MX" sz="1200"/>
          </a:p>
        </p:txBody>
      </p:sp>
    </p:spTree>
    <p:extLst>
      <p:ext uri="{BB962C8B-B14F-4D97-AF65-F5344CB8AC3E}">
        <p14:creationId xmlns:p14="http://schemas.microsoft.com/office/powerpoint/2010/main" val="2730566519"/>
      </p:ext>
    </p:extLst>
  </p:cSld>
  <p:clrMapOvr>
    <a:masterClrMapping/>
  </p:clrMapOvr>
</p:sld>
</file>

<file path=ppt/theme/theme1.xml><?xml version="1.0" encoding="utf-8"?>
<a:theme xmlns:a="http://schemas.openxmlformats.org/drawingml/2006/main" name="CAO">
  <a:themeElements>
    <a:clrScheme name="For Light Theme">
      <a:dk1>
        <a:srgbClr val="000000"/>
      </a:dk1>
      <a:lt1>
        <a:srgbClr val="FFFFFF"/>
      </a:lt1>
      <a:dk2>
        <a:srgbClr val="F3F3F3"/>
      </a:dk2>
      <a:lt2>
        <a:srgbClr val="565656"/>
      </a:lt2>
      <a:accent1>
        <a:srgbClr val="767676"/>
      </a:accent1>
      <a:accent2>
        <a:srgbClr val="0F6FFF"/>
      </a:accent2>
      <a:accent3>
        <a:srgbClr val="D7306D"/>
      </a:accent3>
      <a:accent4>
        <a:srgbClr val="924CFC"/>
      </a:accent4>
      <a:accent5>
        <a:srgbClr val="008381"/>
      </a:accent5>
      <a:accent6>
        <a:srgbClr val="6E757C"/>
      </a:accent6>
      <a:hlink>
        <a:srgbClr val="0F6FFF"/>
      </a:hlink>
      <a:folHlink>
        <a:srgbClr val="6EA6FF"/>
      </a:folHlink>
    </a:clrScheme>
    <a:fontScheme name="IBM">
      <a:majorFont>
        <a:latin typeface="IBM Plex Sans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4F0027"/>
    </a:custClr>
    <a:custClr name="Magenta 80">
      <a:srgbClr val="760A3A"/>
    </a:custClr>
    <a:custClr name="Magenta 70">
      <a:srgbClr val="A11950"/>
    </a:custClr>
    <a:custClr name="Magenta 60">
      <a:srgbClr val="D7306D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21260"/>
    </a:custClr>
    <a:custClr name="Purple 80">
      <a:srgbClr val="4F2196"/>
    </a:custClr>
    <a:custClr name="Purple 70">
      <a:srgbClr val="6E32C9"/>
    </a:custClr>
    <a:custClr name="Purple 60">
      <a:srgbClr val="924CFC"/>
    </a:custClr>
    <a:custClr name="Purple 50">
      <a:srgbClr val="A970FF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51B75"/>
    </a:custClr>
    <a:custClr name="Blue 80">
      <a:srgbClr val="0530AD"/>
    </a:custClr>
    <a:custClr name="Blue 70">
      <a:srgbClr val="054ADA"/>
    </a:custClr>
    <a:custClr name="Blue 60">
      <a:srgbClr val="0F6F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2B30"/>
    </a:custClr>
    <a:custClr name="Teal 80">
      <a:srgbClr val="004548"/>
    </a:custClr>
    <a:custClr name="Teal 70">
      <a:srgbClr val="006161"/>
    </a:custClr>
    <a:custClr name="Teal 60">
      <a:srgbClr val="008381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ay 100">
      <a:srgbClr val="171717"/>
    </a:custClr>
    <a:custClr name="Gray 90">
      <a:srgbClr val="252525"/>
    </a:custClr>
    <a:custClr name="Gray 80">
      <a:srgbClr val="3D3D3D"/>
    </a:custClr>
    <a:custClr name="Gray 70">
      <a:srgbClr val="565656"/>
    </a:custClr>
    <a:custClr name="Gray 60">
      <a:srgbClr val="767676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CAO" id="{D007CB28-12C3-E840-BF61-F8D4B4809D9F}" vid="{5691537E-63DE-6541-8A76-911E4DFEA4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53654</TotalTime>
  <Words>180</Words>
  <Application>Microsoft Macintosh PowerPoint</Application>
  <PresentationFormat>Widescreen</PresentationFormat>
  <Paragraphs>67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.AppleSystemUIFont</vt:lpstr>
      <vt:lpstr>Arial</vt:lpstr>
      <vt:lpstr>Calibri</vt:lpstr>
      <vt:lpstr>HelvNeue Light for IBM</vt:lpstr>
      <vt:lpstr>IBM Plex Sans</vt:lpstr>
      <vt:lpstr>IBM Plex Sans Text</vt:lpstr>
      <vt:lpstr>Wingdings</vt:lpstr>
      <vt:lpstr>CAO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Connect</dc:title>
  <dc:creator>Yiyin Yang</dc:creator>
  <cp:lastModifiedBy>Phai Phongthiengtham</cp:lastModifiedBy>
  <cp:revision>396</cp:revision>
  <dcterms:created xsi:type="dcterms:W3CDTF">2022-03-22T01:38:50Z</dcterms:created>
  <dcterms:modified xsi:type="dcterms:W3CDTF">2023-03-07T23:40:13Z</dcterms:modified>
</cp:coreProperties>
</file>