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58" r:id="rId7"/>
    <p:sldId id="275" r:id="rId8"/>
    <p:sldId id="276" r:id="rId9"/>
    <p:sldId id="277" r:id="rId10"/>
    <p:sldId id="278" r:id="rId11"/>
    <p:sldId id="259" r:id="rId12"/>
    <p:sldId id="284" r:id="rId13"/>
    <p:sldId id="260" r:id="rId14"/>
    <p:sldId id="279" r:id="rId15"/>
    <p:sldId id="280" r:id="rId16"/>
    <p:sldId id="261" r:id="rId17"/>
    <p:sldId id="262" r:id="rId18"/>
    <p:sldId id="263" r:id="rId19"/>
    <p:sldId id="281" r:id="rId20"/>
    <p:sldId id="264" r:id="rId21"/>
    <p:sldId id="265" r:id="rId22"/>
    <p:sldId id="266" r:id="rId23"/>
    <p:sldId id="267" r:id="rId24"/>
    <p:sldId id="268" r:id="rId25"/>
    <p:sldId id="269" r:id="rId26"/>
    <p:sldId id="271" r:id="rId27"/>
    <p:sldId id="270" r:id="rId28"/>
    <p:sldId id="272" r:id="rId29"/>
    <p:sldId id="273" r:id="rId30"/>
    <p:sldId id="274" r:id="rId31"/>
    <p:sldId id="282" r:id="rId32"/>
    <p:sldId id="283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149DA-9171-416E-BD81-675E8230113B}">
          <p14:sldIdLst>
            <p14:sldId id="256"/>
            <p14:sldId id="257"/>
            <p14:sldId id="258"/>
            <p14:sldId id="275"/>
            <p14:sldId id="276"/>
            <p14:sldId id="277"/>
            <p14:sldId id="278"/>
            <p14:sldId id="259"/>
            <p14:sldId id="284"/>
            <p14:sldId id="260"/>
            <p14:sldId id="279"/>
            <p14:sldId id="280"/>
            <p14:sldId id="261"/>
            <p14:sldId id="262"/>
            <p14:sldId id="263"/>
            <p14:sldId id="281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82"/>
            <p14:sldId id="283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D75B-8866-48F9-A38E-4951833DD75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0906-C67D-41F3-8DDC-2B507D86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672B-74AF-88EE-1BE9-FB6763E4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F9B9A-AB94-9A60-8733-2D4D7BDDC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2D01-0692-0A28-B707-E9EF540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67E6-398A-E8F3-1594-3653205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B2D8-120A-39D1-3D92-63B67F36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48FE-00A0-2EBB-E24C-280C62A0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335E3-9073-0D96-9761-00DBD5DB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8A3E-4E03-89B5-5067-B35F5250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A5B7-458D-6A0E-0EC5-1E460EC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EB8D-D2D2-16E1-F6ED-008C01A4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EF9FC-A594-9BFA-C2B7-33F2313B4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AFB40-ABDC-552F-ECF7-D6D1226F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FF8B-B3D5-EF8C-AF6A-9A882B86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8747-C7D1-9333-EDD4-8CF7FA5A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2E31-5C74-EC77-26CC-CEE8B110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6C20-B6D6-7A7E-D0F4-7AF45B7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4041-FC29-E506-AD4E-072AA885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B97C-C58B-C306-A415-756115BF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27C9-9873-DC38-8B9B-65064954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1F6B-79A2-E579-74F1-24E7C99E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B836-8F9E-FAA1-EF5E-83DA2060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8DD8-C775-765A-AD42-231A2B47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C6DC-8FFB-06F4-80B9-FFD5497F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FE7E-3406-0A8A-EC5F-563339C0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6197-4805-EC07-4170-74F2C5D5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FB71-E365-9AAA-6D84-E0AF6144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1C47-F728-E821-A618-7214C09CE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22DD0-DF43-CA15-9D04-00721B61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3308-BBB2-E7A6-9E71-EB62E774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38EDA-FAFB-9D24-8FF0-DD7AE57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77AD-9381-4F6E-28AF-8284171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8E84-6656-9324-E8CF-FF1B61C9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9C86-43AC-D067-3A44-8ABE0959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2FB84-99E6-010D-33AF-1A1521A6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32724-EB29-59A4-4DBF-20CA34243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0F577-3DE0-B032-014D-9EA485DA4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BD92B-E289-E76D-E288-C16D5074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9620C-28F2-53C7-CA4A-ABDC35A4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249D5-8555-53AF-0FAE-E6FDD61D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8D9E-3437-3EF4-C139-12797A5E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38AD3-8804-0372-1EF2-C5822E33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E80D3-ADE9-9346-8341-16EDF19D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5E622-202A-E710-496F-43606572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B4A48-78E0-9A84-B6FE-ED7683A3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F6FCF-B687-C6B1-BF76-ADA84121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C886-A16D-4A88-05D2-965DCB9D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0054-E0BC-FB55-5AA0-FFFA096F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F700-FF0B-4FFE-F5C0-E93A09A7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5C9C8-6AE7-332C-4976-A34D4BD0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F7A90-97C8-8C0B-612A-AA88C5AA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4FEE-FB41-DBF8-5747-3137ABF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E882-7567-1152-46E2-3F506250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22F5-B3A1-7218-AA3C-1E75086B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FD2B3-2E7B-4507-CF52-E85C0FB88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18C03-1B3B-0C4B-4FAF-138890583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4BD6-8A49-FE7F-BDBC-8E443D0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2E03-A006-3D92-EC51-16D6C7C2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98FC-F998-C5B9-94B3-7D8836F2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FC7F9-27C9-2A44-5482-8BE341C6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D683-3D33-EEFE-CD29-91956A2E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E417-C058-0166-1A55-5685E603E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D9086-641A-4CD6-B791-4813E77A58B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A104-97DA-5C39-F03D-574F0DFB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DAEB-8501-3A04-7F0F-BE3480E2E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E27FE-4A20-41C7-8946-FDD2935D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6F8F8-E2B4-585B-8C95-0A2E7FA8E23E}"/>
              </a:ext>
            </a:extLst>
          </p:cNvPr>
          <p:cNvSpPr txBox="1"/>
          <p:nvPr/>
        </p:nvSpPr>
        <p:spPr>
          <a:xfrm>
            <a:off x="6266730" y="2157605"/>
            <a:ext cx="53303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latin typeface="Bahnschrift SemiCondensed" panose="020B0502040204020203" pitchFamily="34" charset="0"/>
              </a:rPr>
              <a:t>Python</a:t>
            </a:r>
          </a:p>
        </p:txBody>
      </p:sp>
      <p:pic>
        <p:nvPicPr>
          <p:cNvPr id="1026" name="Picture 2" descr="Python - Free logo icons">
            <a:extLst>
              <a:ext uri="{FF2B5EF4-FFF2-40B4-BE49-F238E27FC236}">
                <a16:creationId xmlns:a16="http://schemas.microsoft.com/office/drawing/2014/main" id="{4836667F-6707-408C-525E-4C4E6CD4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71" y="106449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44312-5F6C-D60E-E886-0CF736CC1A11}"/>
              </a:ext>
            </a:extLst>
          </p:cNvPr>
          <p:cNvSpPr txBox="1"/>
          <p:nvPr/>
        </p:nvSpPr>
        <p:spPr>
          <a:xfrm>
            <a:off x="8701270" y="4021239"/>
            <a:ext cx="2792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Condensed" panose="020B0502040204020203" pitchFamily="34" charset="0"/>
              </a:rPr>
              <a:t>Fundamental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35449-D906-42F6-2984-5393F182DDC9}"/>
              </a:ext>
            </a:extLst>
          </p:cNvPr>
          <p:cNvSpPr txBox="1"/>
          <p:nvPr/>
        </p:nvSpPr>
        <p:spPr>
          <a:xfrm>
            <a:off x="10302670" y="4558262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Condensed" panose="020B0502040204020203" pitchFamily="34" charset="0"/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99235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294968" y="514447"/>
            <a:ext cx="37165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78784-EBA8-40AF-CDCD-741A96102669}"/>
              </a:ext>
            </a:extLst>
          </p:cNvPr>
          <p:cNvSpPr txBox="1"/>
          <p:nvPr/>
        </p:nvSpPr>
        <p:spPr>
          <a:xfrm>
            <a:off x="560439" y="3942632"/>
            <a:ext cx="1083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“</a:t>
            </a:r>
            <a:r>
              <a:rPr lang="en-US" sz="3600" dirty="0">
                <a:solidFill>
                  <a:schemeClr val="bg1"/>
                </a:solidFill>
              </a:rPr>
              <a:t> ‘</a:t>
            </a:r>
            <a:r>
              <a:rPr lang="en-US" sz="3600" dirty="0" err="1">
                <a:solidFill>
                  <a:schemeClr val="bg1"/>
                </a:solidFill>
              </a:rPr>
              <a:t>Wakiw</a:t>
            </a:r>
            <a:r>
              <a:rPr lang="en-US" sz="3600" dirty="0">
                <a:solidFill>
                  <a:schemeClr val="bg1"/>
                </a:solidFill>
              </a:rPr>
              <a:t>’ so handsome boy</a:t>
            </a:r>
            <a:r>
              <a:rPr lang="en-US" sz="3600" dirty="0">
                <a:solidFill>
                  <a:srgbClr val="FFFF00"/>
                </a:solidFill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9B86C-B0CD-937F-D42E-9ABD8E4FC48F}"/>
              </a:ext>
            </a:extLst>
          </p:cNvPr>
          <p:cNvSpPr txBox="1"/>
          <p:nvPr/>
        </p:nvSpPr>
        <p:spPr>
          <a:xfrm>
            <a:off x="560439" y="4922924"/>
            <a:ext cx="1083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‘</a:t>
            </a:r>
            <a:r>
              <a:rPr lang="en-US" sz="3600" dirty="0">
                <a:solidFill>
                  <a:schemeClr val="bg1"/>
                </a:solidFill>
              </a:rPr>
              <a:t> “</a:t>
            </a:r>
            <a:r>
              <a:rPr lang="en-US" sz="3600" dirty="0" err="1">
                <a:solidFill>
                  <a:schemeClr val="bg1"/>
                </a:solidFill>
              </a:rPr>
              <a:t>Wakiw</a:t>
            </a:r>
            <a:r>
              <a:rPr lang="en-US" sz="3600" dirty="0">
                <a:solidFill>
                  <a:schemeClr val="bg1"/>
                </a:solidFill>
              </a:rPr>
              <a:t>” so handsome boy</a:t>
            </a:r>
            <a:r>
              <a:rPr lang="en-US" sz="3600" dirty="0">
                <a:solidFill>
                  <a:srgbClr val="FFFF00"/>
                </a:solidFill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2317030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</a:rPr>
              <a:t>Single or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1620344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294968" y="514447"/>
            <a:ext cx="37165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78784-EBA8-40AF-CDCD-741A96102669}"/>
              </a:ext>
            </a:extLst>
          </p:cNvPr>
          <p:cNvSpPr txBox="1"/>
          <p:nvPr/>
        </p:nvSpPr>
        <p:spPr>
          <a:xfrm>
            <a:off x="560439" y="3942632"/>
            <a:ext cx="108351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00"/>
                </a:solidFill>
                <a:latin typeface="Aptos" panose="02110004020202020204"/>
              </a:rPr>
              <a:t>“““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‘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Wakiw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’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handsome boy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”””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2317030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Multiline</a:t>
            </a:r>
          </a:p>
        </p:txBody>
      </p:sp>
    </p:spTree>
    <p:extLst>
      <p:ext uri="{BB962C8B-B14F-4D97-AF65-F5344CB8AC3E}">
        <p14:creationId xmlns:p14="http://schemas.microsoft.com/office/powerpoint/2010/main" val="14119548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294968" y="514447"/>
            <a:ext cx="37165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78784-EBA8-40AF-CDCD-741A96102669}"/>
              </a:ext>
            </a:extLst>
          </p:cNvPr>
          <p:cNvSpPr txBox="1"/>
          <p:nvPr/>
        </p:nvSpPr>
        <p:spPr>
          <a:xfrm>
            <a:off x="560439" y="3942632"/>
            <a:ext cx="108351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= ‘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wakiw</a:t>
            </a:r>
            <a:r>
              <a:rPr lang="en-US" sz="3600" dirty="0">
                <a:solidFill>
                  <a:schemeClr val="bg1"/>
                </a:solidFill>
                <a:latin typeface="Aptos" panose="02110004020202020204"/>
              </a:rPr>
              <a:t>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 = ‘boy’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Aptos" panose="02110004020202020204"/>
              </a:rPr>
              <a:t>print(</a:t>
            </a:r>
            <a:r>
              <a:rPr lang="en-US" sz="3600" dirty="0">
                <a:solidFill>
                  <a:srgbClr val="FFFF00"/>
                </a:solidFill>
                <a:latin typeface="Aptos" panose="02110004020202020204"/>
              </a:rPr>
              <a:t>A+B</a:t>
            </a:r>
            <a:r>
              <a:rPr lang="en-US" sz="3600" dirty="0">
                <a:solidFill>
                  <a:schemeClr val="bg1"/>
                </a:solidFill>
                <a:latin typeface="Aptos" panose="02110004020202020204"/>
              </a:rPr>
              <a:t>)</a:t>
            </a:r>
            <a:r>
              <a:rPr lang="en-US" sz="3600" dirty="0">
                <a:solidFill>
                  <a:srgbClr val="FFFF00"/>
                </a:solidFill>
                <a:latin typeface="Aptos" panose="02110004020202020204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Aptos" panose="02110004020202020204"/>
              </a:rPr>
              <a:t># </a:t>
            </a:r>
            <a:r>
              <a:rPr lang="en-US" sz="3600" dirty="0" err="1">
                <a:solidFill>
                  <a:srgbClr val="00B050"/>
                </a:solidFill>
                <a:latin typeface="Aptos" panose="02110004020202020204"/>
              </a:rPr>
              <a:t>wakiwboy</a:t>
            </a:r>
            <a:endParaRPr lang="en-US" sz="3600" dirty="0">
              <a:solidFill>
                <a:srgbClr val="00B050"/>
              </a:solidFill>
              <a:latin typeface="Aptos" panose="021100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2317030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4659943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294968" y="514447"/>
            <a:ext cx="37165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String with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09D8D-D563-F19C-CA7F-E92C79EA411C}"/>
              </a:ext>
            </a:extLst>
          </p:cNvPr>
          <p:cNvSpPr/>
          <p:nvPr/>
        </p:nvSpPr>
        <p:spPr>
          <a:xfrm>
            <a:off x="1982261" y="3980765"/>
            <a:ext cx="2536722" cy="196393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name.</a:t>
            </a:r>
            <a:r>
              <a:rPr lang="en-US" dirty="0" err="1">
                <a:solidFill>
                  <a:srgbClr val="FFFF00"/>
                </a:solidFill>
              </a:rPr>
              <a:t>title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  <a:highlight>
                  <a:srgbClr val="000080"/>
                </a:highlight>
              </a:rPr>
              <a:t>name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.title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dirty="0" err="1">
                <a:solidFill>
                  <a:srgbClr val="FFFF00"/>
                </a:solidFill>
              </a:rPr>
              <a:t>Wakiw</a:t>
            </a:r>
            <a:r>
              <a:rPr lang="en-US" dirty="0">
                <a:solidFill>
                  <a:srgbClr val="FFFF00"/>
                </a:solidFill>
              </a:rPr>
              <a:t> Ss”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3775588" y="3196379"/>
            <a:ext cx="4277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name = “</a:t>
            </a:r>
            <a:r>
              <a:rPr lang="en-US" sz="3600" dirty="0" err="1">
                <a:solidFill>
                  <a:schemeClr val="bg1"/>
                </a:solidFill>
              </a:rPr>
              <a:t>Wakiw</a:t>
            </a:r>
            <a:r>
              <a:rPr lang="en-US" sz="3600" dirty="0">
                <a:solidFill>
                  <a:schemeClr val="bg1"/>
                </a:solidFill>
              </a:rPr>
              <a:t> ss”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DC350-7B0D-5415-3A09-6C6C713591FA}"/>
              </a:ext>
            </a:extLst>
          </p:cNvPr>
          <p:cNvSpPr/>
          <p:nvPr/>
        </p:nvSpPr>
        <p:spPr>
          <a:xfrm>
            <a:off x="4843448" y="3980765"/>
            <a:ext cx="2536722" cy="196393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name.</a:t>
            </a:r>
            <a:r>
              <a:rPr lang="en-US" dirty="0" err="1">
                <a:solidFill>
                  <a:srgbClr val="FFFF00"/>
                </a:solidFill>
              </a:rPr>
              <a:t>upper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  <a:highlight>
                  <a:srgbClr val="000080"/>
                </a:highlight>
              </a:rPr>
              <a:t>name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.upper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“WAKIW SS”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037D5-09BA-150E-392D-6C9D703A644F}"/>
              </a:ext>
            </a:extLst>
          </p:cNvPr>
          <p:cNvSpPr/>
          <p:nvPr/>
        </p:nvSpPr>
        <p:spPr>
          <a:xfrm>
            <a:off x="7753795" y="3980765"/>
            <a:ext cx="2536722" cy="196393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name.</a:t>
            </a:r>
            <a:r>
              <a:rPr lang="en-US" dirty="0" err="1">
                <a:solidFill>
                  <a:srgbClr val="FFFF00"/>
                </a:solidFill>
              </a:rPr>
              <a:t>lower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  <a:highlight>
                  <a:srgbClr val="000080"/>
                </a:highlight>
              </a:rPr>
              <a:t>name</a:t>
            </a:r>
            <a:r>
              <a:rPr lang="en-US" dirty="0" err="1">
                <a:solidFill>
                  <a:srgbClr val="FFFF00"/>
                </a:solidFill>
                <a:highlight>
                  <a:srgbClr val="000080"/>
                </a:highlight>
              </a:rPr>
              <a:t>.lower</a:t>
            </a:r>
            <a:r>
              <a:rPr lang="en-US" dirty="0">
                <a:solidFill>
                  <a:srgbClr val="FFFF00"/>
                </a:solidFill>
                <a:highlight>
                  <a:srgbClr val="000080"/>
                </a:highlight>
              </a:rPr>
              <a:t>()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dirty="0" err="1">
                <a:solidFill>
                  <a:srgbClr val="FFFF00"/>
                </a:solidFill>
              </a:rPr>
              <a:t>wakiw</a:t>
            </a:r>
            <a:r>
              <a:rPr lang="en-US" dirty="0">
                <a:solidFill>
                  <a:srgbClr val="FFFF00"/>
                </a:solidFill>
              </a:rPr>
              <a:t> ss”</a:t>
            </a:r>
          </a:p>
        </p:txBody>
      </p:sp>
    </p:spTree>
    <p:extLst>
      <p:ext uri="{BB962C8B-B14F-4D97-AF65-F5344CB8AC3E}">
        <p14:creationId xmlns:p14="http://schemas.microsoft.com/office/powerpoint/2010/main" val="227219355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294968" y="514447"/>
            <a:ext cx="37165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Variables in Strings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747251" y="3196378"/>
            <a:ext cx="5102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Aptos" panose="02110004020202020204"/>
              </a:rPr>
              <a:t>f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irst_name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“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Wakiw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E0F83-93FA-7945-B900-3F56C98B2289}"/>
              </a:ext>
            </a:extLst>
          </p:cNvPr>
          <p:cNvSpPr txBox="1"/>
          <p:nvPr/>
        </p:nvSpPr>
        <p:spPr>
          <a:xfrm>
            <a:off x="6528619" y="3196378"/>
            <a:ext cx="5102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Aptos" panose="02110004020202020204"/>
              </a:rPr>
              <a:t>last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_name = “ss”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F50A4-426A-EDD8-D89B-CC45ACDED814}"/>
              </a:ext>
            </a:extLst>
          </p:cNvPr>
          <p:cNvSpPr/>
          <p:nvPr/>
        </p:nvSpPr>
        <p:spPr>
          <a:xfrm>
            <a:off x="1235010" y="4076345"/>
            <a:ext cx="4693842" cy="183009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#1</a:t>
            </a:r>
          </a:p>
          <a:p>
            <a:pPr algn="ctr"/>
            <a:endParaRPr lang="en-US" sz="2000" dirty="0">
              <a:solidFill>
                <a:prstClr val="white"/>
              </a:solidFill>
              <a:latin typeface="Aptos" panose="02110004020202020204"/>
            </a:endParaRPr>
          </a:p>
          <a:p>
            <a:pPr algn="ctr"/>
            <a:r>
              <a:rPr lang="en-US" sz="2000" dirty="0" err="1">
                <a:solidFill>
                  <a:prstClr val="white"/>
                </a:solidFill>
                <a:latin typeface="Aptos" panose="02110004020202020204"/>
              </a:rPr>
              <a:t>full_name</a:t>
            </a:r>
            <a:r>
              <a:rPr lang="en-US" sz="20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first_name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”</a:t>
            </a: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FB3E4-9D46-07E8-FDC2-CC7AFC009861}"/>
              </a:ext>
            </a:extLst>
          </p:cNvPr>
          <p:cNvSpPr/>
          <p:nvPr/>
        </p:nvSpPr>
        <p:spPr>
          <a:xfrm>
            <a:off x="6263149" y="4076345"/>
            <a:ext cx="4866967" cy="183009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#2</a:t>
            </a:r>
          </a:p>
          <a:p>
            <a:pPr algn="ctr"/>
            <a:endParaRPr lang="en-US" sz="2000" dirty="0">
              <a:solidFill>
                <a:prstClr val="white"/>
              </a:solidFill>
              <a:latin typeface="Aptos" panose="02110004020202020204"/>
            </a:endParaRPr>
          </a:p>
          <a:p>
            <a:pPr algn="ctr"/>
            <a:r>
              <a:rPr lang="en-US" sz="1600" dirty="0" err="1">
                <a:solidFill>
                  <a:prstClr val="white"/>
                </a:solidFill>
                <a:latin typeface="Aptos" panose="02110004020202020204"/>
              </a:rPr>
              <a:t>full_name</a:t>
            </a:r>
            <a:r>
              <a:rPr lang="en-US" sz="1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{}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{}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”.format(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first_name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last_name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262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294968" y="514447"/>
            <a:ext cx="37165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3593691" y="3105834"/>
            <a:ext cx="5102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Aptos" panose="02110004020202020204"/>
              </a:rPr>
              <a:t>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sg = “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C0C0C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Wakiw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C0C0C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F50A4-426A-EDD8-D89B-CC45ACDED814}"/>
              </a:ext>
            </a:extLst>
          </p:cNvPr>
          <p:cNvSpPr/>
          <p:nvPr/>
        </p:nvSpPr>
        <p:spPr>
          <a:xfrm>
            <a:off x="1061886" y="4076345"/>
            <a:ext cx="3238667" cy="183009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msg.</a:t>
            </a:r>
            <a:r>
              <a:rPr lang="en-US" sz="2400" b="1" dirty="0" err="1">
                <a:solidFill>
                  <a:srgbClr val="FFFF00"/>
                </a:solidFill>
                <a:latin typeface="Aptos" panose="02110004020202020204"/>
              </a:rPr>
              <a:t>lsrtip</a:t>
            </a:r>
            <a:r>
              <a:rPr lang="en-US" sz="2400" b="1" dirty="0">
                <a:solidFill>
                  <a:srgbClr val="FFFF00"/>
                </a:solidFill>
                <a:latin typeface="Aptos" panose="02110004020202020204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00"/>
              </a:solidFill>
              <a:latin typeface="Aptos" panose="02110004020202020204"/>
            </a:endParaRPr>
          </a:p>
          <a:p>
            <a:pPr algn="ctr"/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Wakiw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C0C0C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FB3E4-9D46-07E8-FDC2-CC7AFC009861}"/>
              </a:ext>
            </a:extLst>
          </p:cNvPr>
          <p:cNvSpPr/>
          <p:nvPr/>
        </p:nvSpPr>
        <p:spPr>
          <a:xfrm>
            <a:off x="7891448" y="4084150"/>
            <a:ext cx="3238667" cy="183009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m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sg.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rsrtip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Aptos" panose="02110004020202020204"/>
              </a:rPr>
              <a:t>“</a:t>
            </a:r>
            <a:r>
              <a:rPr lang="en-US" sz="2400" dirty="0">
                <a:solidFill>
                  <a:srgbClr val="FFFF00"/>
                </a:solidFill>
                <a:highlight>
                  <a:srgbClr val="C0C0C0"/>
                </a:highlight>
                <a:latin typeface="Aptos" panose="02110004020202020204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ptos" panose="02110004020202020204"/>
              </a:rPr>
              <a:t>Wakiw</a:t>
            </a:r>
            <a:r>
              <a:rPr lang="en-US" sz="2400" dirty="0">
                <a:solidFill>
                  <a:srgbClr val="FFFF00"/>
                </a:solidFill>
                <a:latin typeface="Aptos" panose="02110004020202020204"/>
              </a:rPr>
              <a:t>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42508-BE9C-B307-3839-37DC12770953}"/>
              </a:ext>
            </a:extLst>
          </p:cNvPr>
          <p:cNvSpPr/>
          <p:nvPr/>
        </p:nvSpPr>
        <p:spPr>
          <a:xfrm>
            <a:off x="4519416" y="4084150"/>
            <a:ext cx="3153165" cy="183009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msg.</a:t>
            </a:r>
            <a:r>
              <a:rPr lang="en-US" sz="2400" b="1" dirty="0" err="1">
                <a:solidFill>
                  <a:srgbClr val="FFFF00"/>
                </a:solidFill>
                <a:latin typeface="Aptos" panose="02110004020202020204"/>
              </a:rPr>
              <a:t>srtip</a:t>
            </a:r>
            <a:r>
              <a:rPr lang="en-US" sz="2400" b="1" dirty="0">
                <a:solidFill>
                  <a:srgbClr val="FFFF00"/>
                </a:solidFill>
                <a:latin typeface="Aptos" panose="02110004020202020204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00"/>
              </a:solidFill>
              <a:latin typeface="Aptos" panose="021100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Wakiw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3802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3935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Type of Numbers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20BA6-3E34-C284-906C-5C7062E9B6F2}"/>
              </a:ext>
            </a:extLst>
          </p:cNvPr>
          <p:cNvSpPr/>
          <p:nvPr/>
        </p:nvSpPr>
        <p:spPr>
          <a:xfrm>
            <a:off x="990600" y="3226974"/>
            <a:ext cx="4931229" cy="2679469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latin typeface="Aptos" panose="021100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Aptos" panose="02110004020202020204"/>
              </a:rPr>
              <a:t>Msg = </a:t>
            </a:r>
            <a:r>
              <a:rPr lang="en-US" sz="2800" b="1" dirty="0" err="1">
                <a:solidFill>
                  <a:prstClr val="white"/>
                </a:solidFill>
                <a:latin typeface="Aptos" panose="02110004020202020204"/>
              </a:rPr>
              <a:t>f“int</a:t>
            </a:r>
            <a:r>
              <a:rPr lang="en-US" sz="2800" b="1" dirty="0">
                <a:solidFill>
                  <a:prstClr val="white"/>
                </a:solidFill>
                <a:latin typeface="Aptos" panose="02110004020202020204"/>
              </a:rPr>
              <a:t> = {</a:t>
            </a:r>
            <a:r>
              <a:rPr lang="en-US" sz="2800" b="1" dirty="0">
                <a:solidFill>
                  <a:srgbClr val="FFFF00"/>
                </a:solidFill>
                <a:latin typeface="Aptos" panose="02110004020202020204"/>
              </a:rPr>
              <a:t>X</a:t>
            </a:r>
            <a:r>
              <a:rPr lang="en-US" sz="2800" b="1" dirty="0">
                <a:solidFill>
                  <a:prstClr val="white"/>
                </a:solidFill>
                <a:latin typeface="Aptos" panose="02110004020202020204"/>
              </a:rPr>
              <a:t>}”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75649-70F7-663F-3953-2B913EC1CFD9}"/>
              </a:ext>
            </a:extLst>
          </p:cNvPr>
          <p:cNvSpPr/>
          <p:nvPr/>
        </p:nvSpPr>
        <p:spPr>
          <a:xfrm>
            <a:off x="6585857" y="3226974"/>
            <a:ext cx="4615543" cy="268727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Float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prstClr val="white"/>
              </a:solidFill>
              <a:latin typeface="Aptos" panose="021100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Aptos" panose="02110004020202020204"/>
              </a:rPr>
              <a:t>X = </a:t>
            </a:r>
            <a:r>
              <a:rPr lang="en-US" sz="2800" b="1" dirty="0">
                <a:solidFill>
                  <a:srgbClr val="FFFF00"/>
                </a:solidFill>
                <a:latin typeface="Aptos" panose="02110004020202020204"/>
              </a:rPr>
              <a:t>20.20202020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Aptos" panose="02110004020202020204"/>
              </a:rPr>
              <a:t>Msg = </a:t>
            </a:r>
            <a:r>
              <a:rPr lang="en-US" sz="2800" b="1" dirty="0" err="1">
                <a:solidFill>
                  <a:prstClr val="white"/>
                </a:solidFill>
                <a:latin typeface="Aptos" panose="02110004020202020204"/>
              </a:rPr>
              <a:t>f“float</a:t>
            </a:r>
            <a:r>
              <a:rPr lang="en-US" sz="2800" b="1" dirty="0">
                <a:solidFill>
                  <a:prstClr val="white"/>
                </a:solidFill>
                <a:latin typeface="Aptos" panose="02110004020202020204"/>
              </a:rPr>
              <a:t> = {</a:t>
            </a:r>
            <a:r>
              <a:rPr lang="en-US" sz="2800" b="1" dirty="0">
                <a:solidFill>
                  <a:srgbClr val="FFFF00"/>
                </a:solidFill>
                <a:latin typeface="Aptos" panose="02110004020202020204"/>
              </a:rPr>
              <a:t>X:.2f</a:t>
            </a:r>
            <a:r>
              <a:rPr lang="en-US" sz="2800" b="1" dirty="0">
                <a:solidFill>
                  <a:prstClr val="white"/>
                </a:solidFill>
                <a:latin typeface="Aptos" panose="02110004020202020204"/>
              </a:rPr>
              <a:t>}”</a:t>
            </a:r>
            <a:endParaRPr lang="en-US" sz="3200" b="1" dirty="0">
              <a:solidFill>
                <a:prstClr val="white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91245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3935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prstClr val="white"/>
                </a:solidFill>
                <a:latin typeface="Aptos" panose="02110004020202020204"/>
              </a:rPr>
              <a:t>Numbers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Underscores in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2551687" y="3462782"/>
            <a:ext cx="6690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Aptos" panose="02110004020202020204"/>
              </a:rPr>
              <a:t>d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inosaur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_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age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_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_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_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C96DE-73AB-E94C-91D1-F70AEA06A700}"/>
              </a:ext>
            </a:extLst>
          </p:cNvPr>
          <p:cNvSpPr txBox="1"/>
          <p:nvPr/>
        </p:nvSpPr>
        <p:spPr>
          <a:xfrm>
            <a:off x="2551687" y="4499842"/>
            <a:ext cx="6690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FFFF00"/>
                </a:solidFill>
                <a:latin typeface="Aptos" panose="02110004020202020204"/>
              </a:rPr>
              <a:t>1000000000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76378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60" y="514447"/>
            <a:ext cx="19677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Format of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1824101" y="3429000"/>
            <a:ext cx="8253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51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597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 ‘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Soft Square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’]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2FC0A-462D-9DA4-54F0-9E8FF578A434}"/>
              </a:ext>
            </a:extLst>
          </p:cNvPr>
          <p:cNvSpPr txBox="1"/>
          <p:nvPr/>
        </p:nvSpPr>
        <p:spPr>
          <a:xfrm>
            <a:off x="4242837" y="4142895"/>
            <a:ext cx="53731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[0]</a:t>
            </a: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    </a:t>
            </a: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[1]</a:t>
            </a: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      	     </a:t>
            </a: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[2]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8394E-E157-6762-1703-A96AB2D33F56}"/>
              </a:ext>
            </a:extLst>
          </p:cNvPr>
          <p:cNvSpPr txBox="1"/>
          <p:nvPr/>
        </p:nvSpPr>
        <p:spPr>
          <a:xfrm>
            <a:off x="4242837" y="4807834"/>
            <a:ext cx="53731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[-3]</a:t>
            </a: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  </a:t>
            </a: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[-2]</a:t>
            </a: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      	     </a:t>
            </a: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[-1]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670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562019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</a:t>
            </a:r>
            <a:r>
              <a:rPr kumimoji="0" lang="en-US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Modifing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138C-181D-3CDA-E8C7-A95C0DCE99F0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Change elements in a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1824101" y="3609754"/>
            <a:ext cx="8253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[2] =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 Square 1999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’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C794-EE79-C514-12F3-DD154CE565DD}"/>
              </a:ext>
            </a:extLst>
          </p:cNvPr>
          <p:cNvSpPr txBox="1"/>
          <p:nvPr/>
        </p:nvSpPr>
        <p:spPr>
          <a:xfrm>
            <a:off x="1563436" y="4916897"/>
            <a:ext cx="90651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[51, 597, ‘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 Square 1999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4346194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 - Free logo icons">
            <a:extLst>
              <a:ext uri="{FF2B5EF4-FFF2-40B4-BE49-F238E27FC236}">
                <a16:creationId xmlns:a16="http://schemas.microsoft.com/office/drawing/2014/main" id="{BB2F263B-753E-7D84-592B-94D304C4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110166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803FA-56B2-E193-159E-7A496BB65CD9}"/>
              </a:ext>
            </a:extLst>
          </p:cNvPr>
          <p:cNvSpPr txBox="1"/>
          <p:nvPr/>
        </p:nvSpPr>
        <p:spPr>
          <a:xfrm>
            <a:off x="10290517" y="0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Bahnschrift SemiCondensed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5C610-B140-3E6A-8299-52EC37BF2ACC}"/>
              </a:ext>
            </a:extLst>
          </p:cNvPr>
          <p:cNvSpPr txBox="1"/>
          <p:nvPr/>
        </p:nvSpPr>
        <p:spPr>
          <a:xfrm>
            <a:off x="4413250" y="153302"/>
            <a:ext cx="3365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ahnschrift SemiCondensed" panose="020B0502040204020203" pitchFamily="34" charset="0"/>
              </a:rPr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8EC64-58CE-A76E-C923-514BE0771069}"/>
              </a:ext>
            </a:extLst>
          </p:cNvPr>
          <p:cNvSpPr/>
          <p:nvPr/>
        </p:nvSpPr>
        <p:spPr>
          <a:xfrm>
            <a:off x="0" y="1574800"/>
            <a:ext cx="12192000" cy="52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024F9-95B2-D6E4-926B-6CD40E30A5FE}"/>
              </a:ext>
            </a:extLst>
          </p:cNvPr>
          <p:cNvSpPr txBox="1"/>
          <p:nvPr/>
        </p:nvSpPr>
        <p:spPr>
          <a:xfrm>
            <a:off x="5145595" y="1754172"/>
            <a:ext cx="1502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E1A9E5-4AFA-F972-9400-546F1469454F}"/>
              </a:ext>
            </a:extLst>
          </p:cNvPr>
          <p:cNvSpPr txBox="1"/>
          <p:nvPr/>
        </p:nvSpPr>
        <p:spPr>
          <a:xfrm>
            <a:off x="4611217" y="2789292"/>
            <a:ext cx="2673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9EFDF4-3BAD-D91B-040A-B354D7489663}"/>
              </a:ext>
            </a:extLst>
          </p:cNvPr>
          <p:cNvSpPr txBox="1"/>
          <p:nvPr/>
        </p:nvSpPr>
        <p:spPr>
          <a:xfrm>
            <a:off x="5039219" y="3651877"/>
            <a:ext cx="171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C2116-905D-AD64-149B-24C35AEB618D}"/>
              </a:ext>
            </a:extLst>
          </p:cNvPr>
          <p:cNvSpPr txBox="1"/>
          <p:nvPr/>
        </p:nvSpPr>
        <p:spPr>
          <a:xfrm>
            <a:off x="5196441" y="5149733"/>
            <a:ext cx="1503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Strings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Numbers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102-A34C-EEB5-4629-1B14115BA0CC}"/>
              </a:ext>
            </a:extLst>
          </p:cNvPr>
          <p:cNvSpPr txBox="1"/>
          <p:nvPr/>
        </p:nvSpPr>
        <p:spPr>
          <a:xfrm>
            <a:off x="4959870" y="4626513"/>
            <a:ext cx="1976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Data Types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49221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1824101" y="3609754"/>
            <a:ext cx="8253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ffice.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append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12120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C794-EE79-C514-12F3-DD154CE565DD}"/>
              </a:ext>
            </a:extLst>
          </p:cNvPr>
          <p:cNvSpPr txBox="1"/>
          <p:nvPr/>
        </p:nvSpPr>
        <p:spPr>
          <a:xfrm>
            <a:off x="816077" y="4916896"/>
            <a:ext cx="10707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[51, 597, ‘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 Square 1999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’,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12130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3573338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49221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1824101" y="3435050"/>
            <a:ext cx="8253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insert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lang="en-US" sz="4400" dirty="0">
                <a:solidFill>
                  <a:srgbClr val="FFFF00"/>
                </a:solidFill>
                <a:highlight>
                  <a:srgbClr val="000080"/>
                </a:highlight>
                <a:latin typeface="Aptos" panose="02110004020202020204"/>
              </a:rPr>
              <a:t>2, 51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C794-EE79-C514-12F3-DD154CE565DD}"/>
              </a:ext>
            </a:extLst>
          </p:cNvPr>
          <p:cNvSpPr txBox="1"/>
          <p:nvPr/>
        </p:nvSpPr>
        <p:spPr>
          <a:xfrm>
            <a:off x="816077" y="4638099"/>
            <a:ext cx="107073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[51, 597, </a:t>
            </a: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51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‘Soft Square 1999’, 12130]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97799935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59249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Removing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1824101" y="3435050"/>
            <a:ext cx="8253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del</a:t>
            </a: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office</a:t>
            </a: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[4]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C794-EE79-C514-12F3-DD154CE565DD}"/>
              </a:ext>
            </a:extLst>
          </p:cNvPr>
          <p:cNvSpPr txBox="1"/>
          <p:nvPr/>
        </p:nvSpPr>
        <p:spPr>
          <a:xfrm>
            <a:off x="816077" y="4638099"/>
            <a:ext cx="107073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[51, 597, </a:t>
            </a:r>
            <a:r>
              <a:rPr lang="en-US" sz="4400" dirty="0">
                <a:solidFill>
                  <a:schemeClr val="bg1"/>
                </a:solidFill>
                <a:latin typeface="Aptos" panose="02110004020202020204"/>
              </a:rPr>
              <a:t>51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‘Soft Square 1999’,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C0C0C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12130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Del</a:t>
            </a:r>
          </a:p>
        </p:txBody>
      </p:sp>
    </p:spTree>
    <p:extLst>
      <p:ext uri="{BB962C8B-B14F-4D97-AF65-F5344CB8AC3E}">
        <p14:creationId xmlns:p14="http://schemas.microsoft.com/office/powerpoint/2010/main" val="54985761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59249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Removing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025FB-30F6-0B31-18BF-EBBAA9456A4B}"/>
              </a:ext>
            </a:extLst>
          </p:cNvPr>
          <p:cNvSpPr txBox="1"/>
          <p:nvPr/>
        </p:nvSpPr>
        <p:spPr>
          <a:xfrm>
            <a:off x="1824101" y="3435050"/>
            <a:ext cx="8253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  <a:latin typeface="Aptos" panose="02110004020202020204"/>
              </a:rPr>
              <a:t>X = 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ffice.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pop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(3)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80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C794-EE79-C514-12F3-DD154CE565DD}"/>
              </a:ext>
            </a:extLst>
          </p:cNvPr>
          <p:cNvSpPr txBox="1"/>
          <p:nvPr/>
        </p:nvSpPr>
        <p:spPr>
          <a:xfrm>
            <a:off x="816077" y="4429164"/>
            <a:ext cx="10707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[51, 597, </a:t>
            </a: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51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00B0F0"/>
                </a:solidFill>
                <a:latin typeface="Aptos" panose="02110004020202020204"/>
              </a:rPr>
              <a:t>Pop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6692D-60A3-0B1D-35AC-F5ACF05D7031}"/>
              </a:ext>
            </a:extLst>
          </p:cNvPr>
          <p:cNvSpPr txBox="1"/>
          <p:nvPr/>
        </p:nvSpPr>
        <p:spPr>
          <a:xfrm>
            <a:off x="816077" y="5176881"/>
            <a:ext cx="10707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‘Soft Square 1999’</a:t>
            </a:r>
          </a:p>
        </p:txBody>
      </p:sp>
    </p:spTree>
    <p:extLst>
      <p:ext uri="{BB962C8B-B14F-4D97-AF65-F5344CB8AC3E}">
        <p14:creationId xmlns:p14="http://schemas.microsoft.com/office/powerpoint/2010/main" val="35943491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9" y="514447"/>
            <a:ext cx="59249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Removing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452F3-AAF3-8B57-B438-42843F481213}"/>
              </a:ext>
            </a:extLst>
          </p:cNvPr>
          <p:cNvSpPr txBox="1"/>
          <p:nvPr/>
        </p:nvSpPr>
        <p:spPr>
          <a:xfrm>
            <a:off x="816077" y="4753628"/>
            <a:ext cx="10707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ptos" panose="02110004020202020204"/>
              </a:rPr>
              <a:t>o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ffice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[597]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6C7D0-9D11-8C66-5086-46C6A2D0E006}"/>
              </a:ext>
            </a:extLst>
          </p:cNvPr>
          <p:cNvSpPr txBox="1"/>
          <p:nvPr/>
        </p:nvSpPr>
        <p:spPr>
          <a:xfrm>
            <a:off x="3978209" y="3646981"/>
            <a:ext cx="63123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office.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remove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lang="en-US" sz="4400" dirty="0">
                <a:solidFill>
                  <a:srgbClr val="FFFF00"/>
                </a:solidFill>
                <a:latin typeface="Aptos" panose="02110004020202020204"/>
              </a:rPr>
              <a:t>51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4583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8" y="514447"/>
            <a:ext cx="61904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Organizing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386348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Sort , Sorted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B204-C18D-AFA7-5887-71499E741236}"/>
              </a:ext>
            </a:extLst>
          </p:cNvPr>
          <p:cNvSpPr/>
          <p:nvPr/>
        </p:nvSpPr>
        <p:spPr>
          <a:xfrm>
            <a:off x="2276168" y="4062125"/>
            <a:ext cx="3238667" cy="183009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X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sort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white"/>
              </a:solidFill>
              <a:latin typeface="Aptos" panose="021100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Aptos" panose="02110004020202020204"/>
              </a:rPr>
              <a:t>X = [‘A’, ‘B’, ‘D’, ‘E’]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93AA3-792F-F2CC-2C4D-A8CE48EEC295}"/>
              </a:ext>
            </a:extLst>
          </p:cNvPr>
          <p:cNvSpPr/>
          <p:nvPr/>
        </p:nvSpPr>
        <p:spPr>
          <a:xfrm>
            <a:off x="6483312" y="4062125"/>
            <a:ext cx="3238667" cy="1830098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Aptos" panose="02110004020202020204"/>
              </a:rPr>
              <a:t>Y = </a:t>
            </a:r>
            <a:r>
              <a:rPr lang="en-US" sz="2400" dirty="0">
                <a:solidFill>
                  <a:srgbClr val="FFFF00"/>
                </a:solidFill>
                <a:latin typeface="Aptos" panose="02110004020202020204"/>
              </a:rPr>
              <a:t>sorted</a:t>
            </a:r>
            <a:r>
              <a:rPr lang="en-US" sz="2400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dirty="0">
                <a:solidFill>
                  <a:prstClr val="white"/>
                </a:solidFill>
                <a:highlight>
                  <a:srgbClr val="000080"/>
                </a:highlight>
                <a:latin typeface="Aptos" panose="02110004020202020204"/>
              </a:rPr>
              <a:t>X</a:t>
            </a:r>
            <a:r>
              <a:rPr lang="en-US" sz="2400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white"/>
              </a:solidFill>
              <a:latin typeface="Aptos" panose="021100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‘A’, ‘D’, ‘E’]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Aptos" panose="02110004020202020204"/>
              </a:rPr>
              <a:t>Y = [‘A’, ‘B’, ‘D’, ‘E’]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DC7C8-D8B0-911E-336E-223FE4C03F19}"/>
              </a:ext>
            </a:extLst>
          </p:cNvPr>
          <p:cNvSpPr txBox="1"/>
          <p:nvPr/>
        </p:nvSpPr>
        <p:spPr>
          <a:xfrm>
            <a:off x="2786383" y="3136612"/>
            <a:ext cx="6312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</p:txBody>
      </p:sp>
    </p:spTree>
    <p:extLst>
      <p:ext uri="{BB962C8B-B14F-4D97-AF65-F5344CB8AC3E}">
        <p14:creationId xmlns:p14="http://schemas.microsoft.com/office/powerpoint/2010/main" val="376084939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83958" y="514447"/>
            <a:ext cx="61904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Organizing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268361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reverse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DC7C8-D8B0-911E-336E-223FE4C03F19}"/>
              </a:ext>
            </a:extLst>
          </p:cNvPr>
          <p:cNvSpPr txBox="1"/>
          <p:nvPr/>
        </p:nvSpPr>
        <p:spPr>
          <a:xfrm>
            <a:off x="2815880" y="4200468"/>
            <a:ext cx="6312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>
                <a:solidFill>
                  <a:prstClr val="white"/>
                </a:solidFill>
                <a:latin typeface="Aptos" panose="02110004020202020204"/>
              </a:rPr>
              <a:t>X.</a:t>
            </a:r>
            <a:r>
              <a:rPr lang="en-US" sz="3600" dirty="0" err="1">
                <a:solidFill>
                  <a:srgbClr val="FFFF00"/>
                </a:solidFill>
                <a:latin typeface="Aptos" panose="02110004020202020204"/>
              </a:rPr>
              <a:t>reverse</a:t>
            </a:r>
            <a:r>
              <a:rPr lang="en-US" sz="3600" dirty="0">
                <a:solidFill>
                  <a:prstClr val="white"/>
                </a:solidFill>
                <a:latin typeface="Aptos" panose="02110004020202020204"/>
              </a:rPr>
              <a:t>()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7B616-4601-C25F-EB4A-B537EAFEDF67}"/>
              </a:ext>
            </a:extLst>
          </p:cNvPr>
          <p:cNvSpPr txBox="1"/>
          <p:nvPr/>
        </p:nvSpPr>
        <p:spPr>
          <a:xfrm>
            <a:off x="2786383" y="3429000"/>
            <a:ext cx="6312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A3738-6884-EB52-E02B-801BB51F4159}"/>
              </a:ext>
            </a:extLst>
          </p:cNvPr>
          <p:cNvSpPr txBox="1"/>
          <p:nvPr/>
        </p:nvSpPr>
        <p:spPr>
          <a:xfrm>
            <a:off x="2815880" y="5098051"/>
            <a:ext cx="6312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[‘E’, ‘D’ , ‘A’ , ‘B’]</a:t>
            </a:r>
          </a:p>
        </p:txBody>
      </p:sp>
    </p:spTree>
    <p:extLst>
      <p:ext uri="{BB962C8B-B14F-4D97-AF65-F5344CB8AC3E}">
        <p14:creationId xmlns:p14="http://schemas.microsoft.com/office/powerpoint/2010/main" val="360159316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60439" y="499114"/>
            <a:ext cx="61904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Length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D0CA-0969-92F5-A410-BB64B69E3A2D}"/>
              </a:ext>
            </a:extLst>
          </p:cNvPr>
          <p:cNvSpPr txBox="1"/>
          <p:nvPr/>
        </p:nvSpPr>
        <p:spPr>
          <a:xfrm>
            <a:off x="1268361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len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DC7C8-D8B0-911E-336E-223FE4C03F19}"/>
              </a:ext>
            </a:extLst>
          </p:cNvPr>
          <p:cNvSpPr txBox="1"/>
          <p:nvPr/>
        </p:nvSpPr>
        <p:spPr>
          <a:xfrm>
            <a:off x="2815880" y="4200468"/>
            <a:ext cx="6312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Aptos" panose="02110004020202020204"/>
              </a:rPr>
              <a:t>Y =</a:t>
            </a:r>
            <a:r>
              <a:rPr lang="en-US" sz="3600" dirty="0">
                <a:solidFill>
                  <a:srgbClr val="FFFF00"/>
                </a:solidFill>
                <a:latin typeface="Aptos" panose="02110004020202020204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Aptos" panose="02110004020202020204"/>
              </a:rPr>
              <a:t>len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7B616-4601-C25F-EB4A-B537EAFEDF67}"/>
              </a:ext>
            </a:extLst>
          </p:cNvPr>
          <p:cNvSpPr txBox="1"/>
          <p:nvPr/>
        </p:nvSpPr>
        <p:spPr>
          <a:xfrm>
            <a:off x="2786383" y="3429000"/>
            <a:ext cx="6312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A3738-6884-EB52-E02B-801BB51F4159}"/>
              </a:ext>
            </a:extLst>
          </p:cNvPr>
          <p:cNvSpPr txBox="1"/>
          <p:nvPr/>
        </p:nvSpPr>
        <p:spPr>
          <a:xfrm>
            <a:off x="2815880" y="5098051"/>
            <a:ext cx="6312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 = 4</a:t>
            </a:r>
          </a:p>
        </p:txBody>
      </p:sp>
    </p:spTree>
    <p:extLst>
      <p:ext uri="{BB962C8B-B14F-4D97-AF65-F5344CB8AC3E}">
        <p14:creationId xmlns:p14="http://schemas.microsoft.com/office/powerpoint/2010/main" val="365790689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6B973-F8F3-85DD-A210-A5B7BFD1C49A}"/>
              </a:ext>
            </a:extLst>
          </p:cNvPr>
          <p:cNvSpPr/>
          <p:nvPr/>
        </p:nvSpPr>
        <p:spPr>
          <a:xfrm>
            <a:off x="941968" y="2300748"/>
            <a:ext cx="4748981" cy="360843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60439" y="499114"/>
            <a:ext cx="61904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68F4B-67DD-C2E5-D53A-69865BD40F3E}"/>
              </a:ext>
            </a:extLst>
          </p:cNvPr>
          <p:cNvSpPr txBox="1"/>
          <p:nvPr/>
        </p:nvSpPr>
        <p:spPr>
          <a:xfrm>
            <a:off x="1401096" y="3607894"/>
            <a:ext cx="4056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1800D-4730-4B79-43CF-201FC11E63C8}"/>
              </a:ext>
            </a:extLst>
          </p:cNvPr>
          <p:cNvSpPr txBox="1"/>
          <p:nvPr/>
        </p:nvSpPr>
        <p:spPr>
          <a:xfrm>
            <a:off x="1401096" y="4359349"/>
            <a:ext cx="40568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B0F0"/>
                </a:solidFill>
                <a:latin typeface="Aptos" panose="02110004020202020204"/>
              </a:rPr>
              <a:t>for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Aptos" panose="02110004020202020204"/>
              </a:rPr>
              <a:t>item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Aptos" panose="02110004020202020204"/>
              </a:rPr>
              <a:t>in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 X 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94F0D-27C4-A611-126B-8CAE21E8C805}"/>
              </a:ext>
            </a:extLst>
          </p:cNvPr>
          <p:cNvSpPr txBox="1"/>
          <p:nvPr/>
        </p:nvSpPr>
        <p:spPr>
          <a:xfrm>
            <a:off x="818198" y="2538823"/>
            <a:ext cx="49751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Loop items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07F11-DC42-2BBD-20BE-BE242479FDF3}"/>
              </a:ext>
            </a:extLst>
          </p:cNvPr>
          <p:cNvSpPr/>
          <p:nvPr/>
        </p:nvSpPr>
        <p:spPr>
          <a:xfrm>
            <a:off x="6337950" y="2300747"/>
            <a:ext cx="4748981" cy="360843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72BEB-476F-0B24-6AA9-E19B3464C41D}"/>
              </a:ext>
            </a:extLst>
          </p:cNvPr>
          <p:cNvSpPr txBox="1"/>
          <p:nvPr/>
        </p:nvSpPr>
        <p:spPr>
          <a:xfrm>
            <a:off x="6224878" y="2601224"/>
            <a:ext cx="49751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Loop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FF400-5606-AB16-696B-500132AE1E93}"/>
              </a:ext>
            </a:extLst>
          </p:cNvPr>
          <p:cNvSpPr txBox="1"/>
          <p:nvPr/>
        </p:nvSpPr>
        <p:spPr>
          <a:xfrm>
            <a:off x="6684004" y="3607894"/>
            <a:ext cx="4056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list(range(2, 11, 2))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E6488-268C-2577-DF4B-F980C732F007}"/>
              </a:ext>
            </a:extLst>
          </p:cNvPr>
          <p:cNvSpPr txBox="1"/>
          <p:nvPr/>
        </p:nvSpPr>
        <p:spPr>
          <a:xfrm>
            <a:off x="7086597" y="4342485"/>
            <a:ext cx="40568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B0F0"/>
                </a:solidFill>
                <a:latin typeface="Aptos" panose="02110004020202020204"/>
              </a:rPr>
              <a:t>for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Aptos" panose="02110004020202020204"/>
              </a:rPr>
              <a:t>num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Aptos" panose="02110004020202020204"/>
              </a:rPr>
              <a:t>in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 Y 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983493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B0C1F-FAC3-937D-975E-978A1FCE6327}"/>
              </a:ext>
            </a:extLst>
          </p:cNvPr>
          <p:cNvSpPr/>
          <p:nvPr/>
        </p:nvSpPr>
        <p:spPr>
          <a:xfrm>
            <a:off x="941968" y="2300748"/>
            <a:ext cx="4748981" cy="360843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60439" y="499114"/>
            <a:ext cx="61904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Slice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A739B-2263-43AD-6BE1-ECC43041982C}"/>
              </a:ext>
            </a:extLst>
          </p:cNvPr>
          <p:cNvSpPr txBox="1"/>
          <p:nvPr/>
        </p:nvSpPr>
        <p:spPr>
          <a:xfrm>
            <a:off x="1086462" y="2462652"/>
            <a:ext cx="4056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084B3-D1FB-2807-E529-74D42385E572}"/>
              </a:ext>
            </a:extLst>
          </p:cNvPr>
          <p:cNvSpPr txBox="1"/>
          <p:nvPr/>
        </p:nvSpPr>
        <p:spPr>
          <a:xfrm>
            <a:off x="1045205" y="3136612"/>
            <a:ext cx="3585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Print(X[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0:1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]) # [‘B’]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F1E85-ACEB-046F-2194-AF1BA9339870}"/>
              </a:ext>
            </a:extLst>
          </p:cNvPr>
          <p:cNvSpPr txBox="1"/>
          <p:nvPr/>
        </p:nvSpPr>
        <p:spPr>
          <a:xfrm>
            <a:off x="1045205" y="3883291"/>
            <a:ext cx="4056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Print(X[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1:3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]) # [‘A’, ‘D’]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3B988-506D-B535-681F-DB4266C4B786}"/>
              </a:ext>
            </a:extLst>
          </p:cNvPr>
          <p:cNvSpPr txBox="1"/>
          <p:nvPr/>
        </p:nvSpPr>
        <p:spPr>
          <a:xfrm>
            <a:off x="1086461" y="4695405"/>
            <a:ext cx="4258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Print(X[</a:t>
            </a:r>
            <a:r>
              <a:rPr lang="en-US" sz="3200" dirty="0">
                <a:solidFill>
                  <a:srgbClr val="FFFF00"/>
                </a:solidFill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:-1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]) # [‘A’, ‘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’]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F1A35-3E81-FF15-D22B-814FB824C993}"/>
              </a:ext>
            </a:extLst>
          </p:cNvPr>
          <p:cNvSpPr/>
          <p:nvPr/>
        </p:nvSpPr>
        <p:spPr>
          <a:xfrm>
            <a:off x="6095999" y="2304410"/>
            <a:ext cx="4748981" cy="360843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7B863-B912-1490-641B-7DB05CAB3BAF}"/>
              </a:ext>
            </a:extLst>
          </p:cNvPr>
          <p:cNvSpPr txBox="1"/>
          <p:nvPr/>
        </p:nvSpPr>
        <p:spPr>
          <a:xfrm>
            <a:off x="6238213" y="2551837"/>
            <a:ext cx="4056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A86B1-A7BE-725B-299D-F6CBA90E4873}"/>
              </a:ext>
            </a:extLst>
          </p:cNvPr>
          <p:cNvSpPr txBox="1"/>
          <p:nvPr/>
        </p:nvSpPr>
        <p:spPr>
          <a:xfrm>
            <a:off x="6238213" y="3298516"/>
            <a:ext cx="3585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Print(X[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]) # [‘B’]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39CF4-55E2-7199-652A-17C18206B804}"/>
              </a:ext>
            </a:extLst>
          </p:cNvPr>
          <p:cNvSpPr txBox="1"/>
          <p:nvPr/>
        </p:nvSpPr>
        <p:spPr>
          <a:xfrm>
            <a:off x="6238212" y="3939955"/>
            <a:ext cx="3939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Print(X[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]) # [‘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’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, ‘E’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37BBE-DAE6-D01D-4435-741C7AB86996}"/>
              </a:ext>
            </a:extLst>
          </p:cNvPr>
          <p:cNvSpPr txBox="1"/>
          <p:nvPr/>
        </p:nvSpPr>
        <p:spPr>
          <a:xfrm>
            <a:off x="6238212" y="4686634"/>
            <a:ext cx="44842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Print(X[</a:t>
            </a:r>
            <a:r>
              <a:rPr lang="en-US" sz="3200" dirty="0">
                <a:solidFill>
                  <a:srgbClr val="FFFF00"/>
                </a:solidFill>
                <a:latin typeface="Aptos" panose="02110004020202020204"/>
              </a:rPr>
              <a:t>-3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]) # [‘A’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, ‘D’, ‘E’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92548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2166E8-3E3C-8C14-1AA0-F7EE3F9F6DC9}"/>
              </a:ext>
            </a:extLst>
          </p:cNvPr>
          <p:cNvSpPr txBox="1"/>
          <p:nvPr/>
        </p:nvSpPr>
        <p:spPr>
          <a:xfrm>
            <a:off x="2133600" y="2445462"/>
            <a:ext cx="840658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Getting Started</a:t>
            </a: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7488791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60439" y="499114"/>
            <a:ext cx="86379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Copy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55318-8DFF-02D8-2BD3-1FFCE4F16D3E}"/>
              </a:ext>
            </a:extLst>
          </p:cNvPr>
          <p:cNvSpPr txBox="1"/>
          <p:nvPr/>
        </p:nvSpPr>
        <p:spPr>
          <a:xfrm>
            <a:off x="3607032" y="3226974"/>
            <a:ext cx="49779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white"/>
              </a:solidFill>
              <a:latin typeface="Aptos" panose="02110004020202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Y = </a:t>
            </a:r>
            <a:r>
              <a:rPr lang="en-US" sz="3200" dirty="0" err="1">
                <a:solidFill>
                  <a:prstClr val="white"/>
                </a:solidFill>
                <a:latin typeface="Aptos" panose="02110004020202020204"/>
              </a:rPr>
              <a:t>X.</a:t>
            </a:r>
            <a:r>
              <a:rPr lang="en-US" sz="3200" dirty="0" err="1">
                <a:solidFill>
                  <a:srgbClr val="FFFF00"/>
                </a:solidFill>
                <a:latin typeface="Aptos" panose="02110004020202020204"/>
              </a:rPr>
              <a:t>copy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Y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[‘B’, ‘A’ , ‘D’ , ‘E’]</a:t>
            </a: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BF64A-A904-3916-D11F-BD3F568AC90C}"/>
              </a:ext>
            </a:extLst>
          </p:cNvPr>
          <p:cNvSpPr txBox="1"/>
          <p:nvPr/>
        </p:nvSpPr>
        <p:spPr>
          <a:xfrm>
            <a:off x="1268361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75430313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BD750C-3989-9F1B-BAC4-77AA31357A12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60439" y="499114"/>
            <a:ext cx="86379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List :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4B74D-0360-72CA-A80B-3A050624D824}"/>
              </a:ext>
            </a:extLst>
          </p:cNvPr>
          <p:cNvSpPr txBox="1"/>
          <p:nvPr/>
        </p:nvSpPr>
        <p:spPr>
          <a:xfrm>
            <a:off x="4067566" y="3104341"/>
            <a:ext cx="4056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[‘B’, ‘A’ , ‘D’ , ‘E’]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414B-F071-FBD2-8B05-03600CECF595}"/>
              </a:ext>
            </a:extLst>
          </p:cNvPr>
          <p:cNvSpPr txBox="1"/>
          <p:nvPr/>
        </p:nvSpPr>
        <p:spPr>
          <a:xfrm>
            <a:off x="4067565" y="3891142"/>
            <a:ext cx="44559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[‘C’]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white"/>
                </a:solidFill>
                <a:latin typeface="Aptos" panose="02110004020202020204"/>
              </a:rPr>
              <a:t>X.extent</a:t>
            </a: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(Y)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Aptos" panose="02110004020202020204"/>
              </a:rPr>
              <a:t>X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[‘B’, ‘A’ , ‘D’ , ‘E’, ‘C’]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5242D-C3BD-5479-6493-C9057DC13B6A}"/>
              </a:ext>
            </a:extLst>
          </p:cNvPr>
          <p:cNvSpPr txBox="1"/>
          <p:nvPr/>
        </p:nvSpPr>
        <p:spPr>
          <a:xfrm>
            <a:off x="1268361" y="1964057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extent</a:t>
            </a:r>
          </a:p>
        </p:txBody>
      </p:sp>
    </p:spTree>
    <p:extLst>
      <p:ext uri="{BB962C8B-B14F-4D97-AF65-F5344CB8AC3E}">
        <p14:creationId xmlns:p14="http://schemas.microsoft.com/office/powerpoint/2010/main" val="178124024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FD8D3-7288-1128-18DA-4422F53654E1}"/>
              </a:ext>
            </a:extLst>
          </p:cNvPr>
          <p:cNvSpPr txBox="1"/>
          <p:nvPr/>
        </p:nvSpPr>
        <p:spPr>
          <a:xfrm>
            <a:off x="560439" y="499114"/>
            <a:ext cx="61887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DAY 1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0DF9B-70BA-FF72-A377-693BF752861E}"/>
              </a:ext>
            </a:extLst>
          </p:cNvPr>
          <p:cNvSpPr txBox="1"/>
          <p:nvPr/>
        </p:nvSpPr>
        <p:spPr>
          <a:xfrm>
            <a:off x="653143" y="3171981"/>
            <a:ext cx="9177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j-cs"/>
              </a:rPr>
              <a:t>1.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จาก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List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ที่กำหนด จงเพิ่ม ชื่อพนักงาน โดยเรียงตามตำแหน่งสูงสุดจนถึงตำแหน่งเริ่มต้นแบบ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manual</a:t>
            </a:r>
            <a:endParaRPr lang="th-TH" sz="2400" dirty="0">
              <a:solidFill>
                <a:schemeClr val="bg1"/>
              </a:solidFill>
              <a:cs typeface="+mj-cs"/>
            </a:endParaRPr>
          </a:p>
          <a:p>
            <a:r>
              <a:rPr lang="th-TH" sz="2400" dirty="0">
                <a:solidFill>
                  <a:schemeClr val="bg1"/>
                </a:solidFill>
                <a:cs typeface="+mj-cs"/>
              </a:rPr>
              <a:t> โดยการแทรกชื่อหรือต่อท้ายเพิ่ม หรือถ้ามีคนที่ไม่ได้อยู่ในทีมให้ ลบออกจาก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List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 </a:t>
            </a:r>
            <a:endParaRPr lang="en-US" sz="24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10A20-EC28-B395-2953-9F5BA7189B51}"/>
              </a:ext>
            </a:extLst>
          </p:cNvPr>
          <p:cNvSpPr txBox="1"/>
          <p:nvPr/>
        </p:nvSpPr>
        <p:spPr>
          <a:xfrm>
            <a:off x="653142" y="4231416"/>
            <a:ext cx="735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j-cs"/>
              </a:rPr>
              <a:t>2.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จาก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List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ในข้อ 1 ให้ทำการเรียงลำดับชื่อจาก ตัวอักษรสุดท้ายไปตัวอักษรตัวแรกสุด</a:t>
            </a:r>
            <a:endParaRPr lang="en-US" sz="24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13BE8-B906-B1C6-A7A6-876EB98E6677}"/>
              </a:ext>
            </a:extLst>
          </p:cNvPr>
          <p:cNvSpPr txBox="1"/>
          <p:nvPr/>
        </p:nvSpPr>
        <p:spPr>
          <a:xfrm>
            <a:off x="653142" y="4921519"/>
            <a:ext cx="1113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j-cs"/>
              </a:rPr>
              <a:t>3.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จาก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List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ในข้อ 2 ให้ทำการวน แล้ว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print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ออกมา โดยให้ ชื่อมีรูปแบบดังนี้ ชื่อ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(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ตัวแรกใหญ่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)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-นามสกุล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(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ตัวแรกตัวเดียวแล้วใหญ่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เช่น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Kitsakron 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1B4D9-5BE6-E18A-5CC9-B8D0436CFB9A}"/>
              </a:ext>
            </a:extLst>
          </p:cNvPr>
          <p:cNvSpPr txBox="1"/>
          <p:nvPr/>
        </p:nvSpPr>
        <p:spPr>
          <a:xfrm>
            <a:off x="653142" y="5980954"/>
            <a:ext cx="79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j-cs"/>
              </a:rPr>
              <a:t>3.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สร้าง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List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ที่มีชื่อคนอื่นที่อยู่นอกทีม และรวมเข้ากับ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List </a:t>
            </a:r>
            <a:r>
              <a:rPr lang="th-TH" sz="2400" dirty="0">
                <a:solidFill>
                  <a:schemeClr val="bg1"/>
                </a:solidFill>
                <a:cs typeface="+mj-cs"/>
              </a:rPr>
              <a:t>ในข้อ 2 และทำการเรียงลำดับ  </a:t>
            </a:r>
            <a:endParaRPr lang="en-US" sz="24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9B5B8-CEAA-C808-032A-737178C720FE}"/>
              </a:ext>
            </a:extLst>
          </p:cNvPr>
          <p:cNvSpPr txBox="1"/>
          <p:nvPr/>
        </p:nvSpPr>
        <p:spPr>
          <a:xfrm>
            <a:off x="653142" y="1718933"/>
            <a:ext cx="6308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PMAX_member</a:t>
            </a:r>
            <a:r>
              <a:rPr lang="en-US" dirty="0">
                <a:solidFill>
                  <a:schemeClr val="bg1"/>
                </a:solidFill>
              </a:rPr>
              <a:t> = ["</a:t>
            </a:r>
            <a:r>
              <a:rPr lang="en-US" dirty="0" err="1">
                <a:solidFill>
                  <a:schemeClr val="bg1"/>
                </a:solidFill>
              </a:rPr>
              <a:t>jakarin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akrin</a:t>
            </a:r>
            <a:r>
              <a:rPr lang="en-US" dirty="0">
                <a:solidFill>
                  <a:schemeClr val="bg1"/>
                </a:solidFill>
              </a:rPr>
              <a:t>","</a:t>
            </a:r>
            <a:r>
              <a:rPr lang="en-US" dirty="0" err="1">
                <a:solidFill>
                  <a:schemeClr val="bg1"/>
                </a:solidFill>
              </a:rPr>
              <a:t>phasit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sritonchai</a:t>
            </a:r>
            <a:r>
              <a:rPr lang="en-US" dirty="0">
                <a:solidFill>
                  <a:schemeClr val="bg1"/>
                </a:solidFill>
              </a:rPr>
              <a:t>","</a:t>
            </a:r>
            <a:r>
              <a:rPr lang="en-US" dirty="0" err="1">
                <a:solidFill>
                  <a:schemeClr val="bg1"/>
                </a:solidFill>
              </a:rPr>
              <a:t>prakrapong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pongpang</a:t>
            </a:r>
            <a:r>
              <a:rPr lang="en-US" dirty="0">
                <a:solidFill>
                  <a:schemeClr val="bg1"/>
                </a:solidFill>
              </a:rPr>
              <a:t>","</a:t>
            </a:r>
            <a:r>
              <a:rPr lang="en-US" dirty="0" err="1">
                <a:solidFill>
                  <a:schemeClr val="bg1"/>
                </a:solidFill>
              </a:rPr>
              <a:t>chayutra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chantachote</a:t>
            </a:r>
            <a:r>
              <a:rPr lang="en-US" dirty="0">
                <a:solidFill>
                  <a:schemeClr val="bg1"/>
                </a:solidFill>
              </a:rPr>
              <a:t>","</a:t>
            </a:r>
            <a:r>
              <a:rPr lang="en-US" dirty="0" err="1">
                <a:solidFill>
                  <a:schemeClr val="bg1"/>
                </a:solidFill>
              </a:rPr>
              <a:t>nattaphong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pannengpet</a:t>
            </a:r>
            <a:r>
              <a:rPr lang="en-US" dirty="0">
                <a:solidFill>
                  <a:schemeClr val="bg1"/>
                </a:solidFill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nattanon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moontip</a:t>
            </a:r>
            <a:r>
              <a:rPr lang="en-US" dirty="0">
                <a:solidFill>
                  <a:schemeClr val="bg1"/>
                </a:solidFill>
              </a:rPr>
              <a:t>","</a:t>
            </a:r>
            <a:r>
              <a:rPr lang="en-US" dirty="0" err="1">
                <a:solidFill>
                  <a:schemeClr val="bg1"/>
                </a:solidFill>
              </a:rPr>
              <a:t>kitsakron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sophawan</a:t>
            </a:r>
            <a:r>
              <a:rPr lang="en-US" dirty="0">
                <a:solidFill>
                  <a:schemeClr val="bg1"/>
                </a:solidFill>
              </a:rPr>
              <a:t>","</a:t>
            </a:r>
            <a:r>
              <a:rPr lang="en-US" dirty="0" err="1">
                <a:solidFill>
                  <a:schemeClr val="bg1"/>
                </a:solidFill>
              </a:rPr>
              <a:t>sangnapha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akrin</a:t>
            </a:r>
            <a:r>
              <a:rPr lang="en-US" dirty="0">
                <a:solidFill>
                  <a:schemeClr val="bg1"/>
                </a:solidFill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2897636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379CE-ADAE-9146-7BDB-6B42DE8886FE}"/>
              </a:ext>
            </a:extLst>
          </p:cNvPr>
          <p:cNvSpPr/>
          <p:nvPr/>
        </p:nvSpPr>
        <p:spPr>
          <a:xfrm>
            <a:off x="555522" y="1676796"/>
            <a:ext cx="11066207" cy="5059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 Download &amp; Install </a:t>
            </a:r>
            <a:r>
              <a:rPr lang="en-US" dirty="0" err="1"/>
              <a:t>miniconda</a:t>
            </a:r>
            <a:r>
              <a:rPr lang="en-US" dirty="0"/>
              <a:t> &gt;&gt; https://docs.anaconda.com/miniconda/index.html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6A5E3-10E1-5BC4-C77D-31D3D0836553}"/>
              </a:ext>
            </a:extLst>
          </p:cNvPr>
          <p:cNvSpPr txBox="1"/>
          <p:nvPr/>
        </p:nvSpPr>
        <p:spPr>
          <a:xfrm>
            <a:off x="555522" y="514447"/>
            <a:ext cx="47833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</a:rPr>
              <a:t>Miniconda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041BD-115D-CB96-688F-7882141C6B76}"/>
              </a:ext>
            </a:extLst>
          </p:cNvPr>
          <p:cNvSpPr/>
          <p:nvPr/>
        </p:nvSpPr>
        <p:spPr>
          <a:xfrm>
            <a:off x="562896" y="2484217"/>
            <a:ext cx="11066207" cy="5059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 Search “miniconda3” on Windows and run it until “</a:t>
            </a:r>
            <a:r>
              <a:rPr lang="en-US" dirty="0" err="1"/>
              <a:t>Anacona</a:t>
            </a:r>
            <a:r>
              <a:rPr lang="en-US" dirty="0"/>
              <a:t> Prompt” show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973A8-C92B-23FB-724B-28E3790C271A}"/>
              </a:ext>
            </a:extLst>
          </p:cNvPr>
          <p:cNvSpPr/>
          <p:nvPr/>
        </p:nvSpPr>
        <p:spPr>
          <a:xfrm>
            <a:off x="562896" y="3291638"/>
            <a:ext cx="11066207" cy="739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3 Create environment with command &gt;&gt;   </a:t>
            </a:r>
            <a:r>
              <a:rPr lang="en-US" dirty="0" err="1"/>
              <a:t>conda</a:t>
            </a:r>
            <a:r>
              <a:rPr lang="en-US" dirty="0"/>
              <a:t> create –n &lt;</a:t>
            </a:r>
            <a:r>
              <a:rPr lang="en-US" dirty="0" err="1"/>
              <a:t>environmentName</a:t>
            </a:r>
            <a:r>
              <a:rPr lang="en-US" dirty="0"/>
              <a:t>&gt; &lt;packages&gt;</a:t>
            </a:r>
          </a:p>
          <a:p>
            <a:r>
              <a:rPr lang="en-US" dirty="0"/>
              <a:t>					</a:t>
            </a:r>
            <a:r>
              <a:rPr lang="en-US" dirty="0" err="1"/>
              <a:t>conda</a:t>
            </a:r>
            <a:r>
              <a:rPr lang="en-US" dirty="0"/>
              <a:t> create –n </a:t>
            </a:r>
            <a:r>
              <a:rPr lang="en-US" dirty="0" err="1"/>
              <a:t>first_env</a:t>
            </a:r>
            <a:r>
              <a:rPr lang="en-US" dirty="0"/>
              <a:t> python=3.12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2CA22-B230-7AF5-4EF9-86221F67D02B}"/>
              </a:ext>
            </a:extLst>
          </p:cNvPr>
          <p:cNvSpPr/>
          <p:nvPr/>
        </p:nvSpPr>
        <p:spPr>
          <a:xfrm>
            <a:off x="562896" y="4171625"/>
            <a:ext cx="11066207" cy="739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4 Activate environment with command &gt;&gt; 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first_env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1681E-12E7-A944-2995-F2CD8D42B99A}"/>
              </a:ext>
            </a:extLst>
          </p:cNvPr>
          <p:cNvSpPr/>
          <p:nvPr/>
        </p:nvSpPr>
        <p:spPr>
          <a:xfrm>
            <a:off x="555521" y="5149539"/>
            <a:ext cx="11066207" cy="739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5 Open Visual Studio Code then Create python file and select environment on bottom right side</a:t>
            </a:r>
          </a:p>
        </p:txBody>
      </p:sp>
    </p:spTree>
    <p:extLst>
      <p:ext uri="{BB962C8B-B14F-4D97-AF65-F5344CB8AC3E}">
        <p14:creationId xmlns:p14="http://schemas.microsoft.com/office/powerpoint/2010/main" val="1579376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7B851-8DAB-D8E6-C19E-A90DA43833DB}"/>
              </a:ext>
            </a:extLst>
          </p:cNvPr>
          <p:cNvSpPr txBox="1"/>
          <p:nvPr/>
        </p:nvSpPr>
        <p:spPr>
          <a:xfrm>
            <a:off x="491612" y="2589054"/>
            <a:ext cx="112087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257539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A034C-D5DF-B769-DDD9-4DEFA66AF67F}"/>
              </a:ext>
            </a:extLst>
          </p:cNvPr>
          <p:cNvSpPr txBox="1"/>
          <p:nvPr/>
        </p:nvSpPr>
        <p:spPr>
          <a:xfrm>
            <a:off x="665082" y="514447"/>
            <a:ext cx="39722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FCB3D-60C9-DAB7-58FB-B0D679ECDF29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59B41-6CB5-8B6A-D878-5C09E35F17AA}"/>
              </a:ext>
            </a:extLst>
          </p:cNvPr>
          <p:cNvSpPr txBox="1"/>
          <p:nvPr/>
        </p:nvSpPr>
        <p:spPr>
          <a:xfrm>
            <a:off x="1386348" y="2317030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</a:rPr>
              <a:t>Create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4A60E-4024-00DC-D03E-13727F195D6A}"/>
              </a:ext>
            </a:extLst>
          </p:cNvPr>
          <p:cNvSpPr txBox="1"/>
          <p:nvPr/>
        </p:nvSpPr>
        <p:spPr>
          <a:xfrm>
            <a:off x="4234543" y="4076345"/>
            <a:ext cx="4365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X = </a:t>
            </a:r>
            <a:r>
              <a:rPr lang="en-US" sz="3600" dirty="0">
                <a:solidFill>
                  <a:srgbClr val="FFFF00"/>
                </a:solidFill>
              </a:rPr>
              <a:t>5		</a:t>
            </a:r>
            <a:r>
              <a:rPr lang="en-US" sz="3600" dirty="0">
                <a:solidFill>
                  <a:srgbClr val="00B0F0"/>
                </a:solidFill>
              </a:rPr>
              <a:t>#int</a:t>
            </a:r>
          </a:p>
          <a:p>
            <a:r>
              <a:rPr lang="en-US" sz="3600" dirty="0">
                <a:solidFill>
                  <a:schemeClr val="bg1"/>
                </a:solidFill>
              </a:rPr>
              <a:t>Y = </a:t>
            </a:r>
            <a:r>
              <a:rPr lang="en-US" sz="3600" dirty="0">
                <a:solidFill>
                  <a:srgbClr val="FFFF00"/>
                </a:solidFill>
              </a:rPr>
              <a:t>“</a:t>
            </a:r>
            <a:r>
              <a:rPr lang="en-US" sz="3600" dirty="0" err="1">
                <a:solidFill>
                  <a:srgbClr val="FFFF00"/>
                </a:solidFill>
              </a:rPr>
              <a:t>Wakiw</a:t>
            </a:r>
            <a:r>
              <a:rPr lang="en-US" sz="3600" dirty="0">
                <a:solidFill>
                  <a:srgbClr val="FFFF00"/>
                </a:solidFill>
              </a:rPr>
              <a:t>”	</a:t>
            </a:r>
            <a:r>
              <a:rPr lang="en-US" sz="3600" dirty="0">
                <a:solidFill>
                  <a:srgbClr val="00B0F0"/>
                </a:solidFill>
              </a:rPr>
              <a:t>#str</a:t>
            </a:r>
          </a:p>
        </p:txBody>
      </p:sp>
    </p:spTree>
    <p:extLst>
      <p:ext uri="{BB962C8B-B14F-4D97-AF65-F5344CB8AC3E}">
        <p14:creationId xmlns:p14="http://schemas.microsoft.com/office/powerpoint/2010/main" val="10449475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A034C-D5DF-B769-DDD9-4DEFA66AF67F}"/>
              </a:ext>
            </a:extLst>
          </p:cNvPr>
          <p:cNvSpPr txBox="1"/>
          <p:nvPr/>
        </p:nvSpPr>
        <p:spPr>
          <a:xfrm>
            <a:off x="665082" y="514447"/>
            <a:ext cx="39722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FCB3D-60C9-DAB7-58FB-B0D679ECDF29}"/>
              </a:ext>
            </a:extLst>
          </p:cNvPr>
          <p:cNvSpPr/>
          <p:nvPr/>
        </p:nvSpPr>
        <p:spPr>
          <a:xfrm>
            <a:off x="560439" y="1809136"/>
            <a:ext cx="11071121" cy="4534418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59B41-6CB5-8B6A-D878-5C09E35F17AA}"/>
              </a:ext>
            </a:extLst>
          </p:cNvPr>
          <p:cNvSpPr txBox="1"/>
          <p:nvPr/>
        </p:nvSpPr>
        <p:spPr>
          <a:xfrm>
            <a:off x="1386348" y="2317030"/>
            <a:ext cx="94193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00B0F0"/>
                </a:solidFill>
                <a:latin typeface="Aptos" panose="02110004020202020204"/>
              </a:rPr>
              <a:t>Casting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4A60E-4024-00DC-D03E-13727F195D6A}"/>
              </a:ext>
            </a:extLst>
          </p:cNvPr>
          <p:cNvSpPr txBox="1"/>
          <p:nvPr/>
        </p:nvSpPr>
        <p:spPr>
          <a:xfrm>
            <a:off x="4136571" y="3925211"/>
            <a:ext cx="43651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 =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(5)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lang="en-US" sz="3600" dirty="0">
                <a:solidFill>
                  <a:srgbClr val="00B0F0"/>
                </a:solidFill>
                <a:latin typeface="Aptos" panose="02110004020202020204"/>
              </a:rPr>
              <a:t># ‘5’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 = </a:t>
            </a:r>
            <a:r>
              <a:rPr lang="en-US" sz="3600" dirty="0">
                <a:solidFill>
                  <a:srgbClr val="FFFF00"/>
                </a:solidFill>
                <a:latin typeface="Aptos" panose="02110004020202020204"/>
              </a:rPr>
              <a:t>int</a:t>
            </a:r>
            <a:r>
              <a:rPr lang="en-US" sz="3600" dirty="0">
                <a:solidFill>
                  <a:schemeClr val="bg1"/>
                </a:solidFill>
                <a:latin typeface="Aptos" panose="02110004020202020204"/>
              </a:rPr>
              <a:t>(5)	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Aptos" panose="02110004020202020204"/>
              </a:rPr>
              <a:t>Z = </a:t>
            </a:r>
            <a:r>
              <a:rPr lang="en-US" sz="3600" dirty="0">
                <a:solidFill>
                  <a:srgbClr val="FFFF00"/>
                </a:solidFill>
                <a:latin typeface="Aptos" panose="02110004020202020204"/>
              </a:rPr>
              <a:t>float</a:t>
            </a:r>
            <a:r>
              <a:rPr lang="en-US" sz="3600" dirty="0">
                <a:solidFill>
                  <a:schemeClr val="bg1"/>
                </a:solidFill>
                <a:latin typeface="Aptos" panose="02110004020202020204"/>
              </a:rPr>
              <a:t>(5)</a:t>
            </a:r>
            <a:r>
              <a:rPr lang="en-US" sz="3600" dirty="0">
                <a:solidFill>
                  <a:srgbClr val="00B0F0"/>
                </a:solidFill>
                <a:latin typeface="Aptos" panose="02110004020202020204"/>
              </a:rPr>
              <a:t>	# 5.0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088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7B851-8DAB-D8E6-C19E-A90DA43833DB}"/>
              </a:ext>
            </a:extLst>
          </p:cNvPr>
          <p:cNvSpPr txBox="1"/>
          <p:nvPr/>
        </p:nvSpPr>
        <p:spPr>
          <a:xfrm>
            <a:off x="491612" y="2589054"/>
            <a:ext cx="112087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4161545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ython - Free logo icons">
            <a:extLst>
              <a:ext uri="{FF2B5EF4-FFF2-40B4-BE49-F238E27FC236}">
                <a16:creationId xmlns:a16="http://schemas.microsoft.com/office/drawing/2014/main" id="{E9C0FC33-69A6-6D97-7492-8EB8D4AA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09" y="63414"/>
            <a:ext cx="751608" cy="7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9F94D-0C66-6563-FDF8-DE6AB283AE67}"/>
              </a:ext>
            </a:extLst>
          </p:cNvPr>
          <p:cNvSpPr txBox="1"/>
          <p:nvPr/>
        </p:nvSpPr>
        <p:spPr>
          <a:xfrm>
            <a:off x="10290517" y="-46752"/>
            <a:ext cx="19014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A034C-D5DF-B769-DDD9-4DEFA66AF67F}"/>
              </a:ext>
            </a:extLst>
          </p:cNvPr>
          <p:cNvSpPr txBox="1"/>
          <p:nvPr/>
        </p:nvSpPr>
        <p:spPr>
          <a:xfrm>
            <a:off x="665082" y="514447"/>
            <a:ext cx="39722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4C2D6-2E7E-D784-C9F2-BDC69FFB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216" y="1926442"/>
            <a:ext cx="5975568" cy="44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82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92bb813-80c5-4c5d-a026-b3239c2a32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34227966A4CCF489C2999DC20E11F1A" ma:contentTypeVersion="14" ma:contentTypeDescription="สร้างเอกสารใหม่" ma:contentTypeScope="" ma:versionID="aff5f4fc6af5a2cd0f57e4cd6ea90a5b">
  <xsd:schema xmlns:xsd="http://www.w3.org/2001/XMLSchema" xmlns:xs="http://www.w3.org/2001/XMLSchema" xmlns:p="http://schemas.microsoft.com/office/2006/metadata/properties" xmlns:ns3="692bb813-80c5-4c5d-a026-b3239c2a32b7" xmlns:ns4="9d4b7bc8-c4eb-4562-af56-b9bb3125085f" targetNamespace="http://schemas.microsoft.com/office/2006/metadata/properties" ma:root="true" ma:fieldsID="b4d37bbd822b0d133d9db213bd7994df" ns3:_="" ns4:_="">
    <xsd:import namespace="692bb813-80c5-4c5d-a026-b3239c2a32b7"/>
    <xsd:import namespace="9d4b7bc8-c4eb-4562-af56-b9bb3125085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bb813-80c5-4c5d-a026-b3239c2a32b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b7bc8-c4eb-4562-af56-b9bb3125085f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95B6FA-BE5B-416B-8406-CC719DAD1685}">
  <ds:schemaRefs>
    <ds:schemaRef ds:uri="http://schemas.microsoft.com/office/2006/documentManagement/types"/>
    <ds:schemaRef ds:uri="692bb813-80c5-4c5d-a026-b3239c2a32b7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d4b7bc8-c4eb-4562-af56-b9bb3125085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FB7965-F4ED-44EA-992E-C171C43637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0350F1-D157-4450-8906-EE05F4054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bb813-80c5-4c5d-a026-b3239c2a32b7"/>
    <ds:schemaRef ds:uri="9d4b7bc8-c4eb-4562-af56-b9bb312508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1174</Words>
  <Application>Microsoft Office PowerPoint</Application>
  <PresentationFormat>Widescreen</PresentationFormat>
  <Paragraphs>223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Bahnschrift SemiCondensed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kitsakron_s</dc:creator>
  <cp:lastModifiedBy>kitsakron_s</cp:lastModifiedBy>
  <cp:revision>4</cp:revision>
  <dcterms:created xsi:type="dcterms:W3CDTF">2024-06-26T06:54:43Z</dcterms:created>
  <dcterms:modified xsi:type="dcterms:W3CDTF">2024-07-09T04:57:16Z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0x010100534227966A4CCF489C2999DC20E11F1A</vt:lpwstr>
  </property>
</Properties>
</file>