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DE8838F-3EC0-46F3-8CA2-BF9F239C2AC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Gli1 Kinase Mutation Table-FINAL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FD0837C-2E8D-4EE2-8767-F52586DCEC1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9/30/19 9:58:48 AM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699B4050-9C40-4933-BBB2-836102E470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02" y="0"/>
            <a:ext cx="3036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2019-09-30T16:58:48Z</dcterms:created>
  <dcterms:modified xsi:type="dcterms:W3CDTF">2019-09-30T16:58:48Z</dcterms:modified>
</cp:coreProperties>
</file>