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FCEC9EC-16D4-48AA-99F6-E25F866A2A6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GLI2 Kinase Mutations Table-FINAL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A09C860-A967-4A34-9915-8AAA79A13A3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9/30/19 9:49:50 AM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46963937-7B04-4D6F-B7AC-33481B9D8E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969" y="0"/>
            <a:ext cx="4260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2019-09-30T16:49:51Z</dcterms:created>
  <dcterms:modified xsi:type="dcterms:W3CDTF">2019-09-30T16:49:51Z</dcterms:modified>
</cp:coreProperties>
</file>