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63" r:id="rId7"/>
    <p:sldId id="264" r:id="rId8"/>
    <p:sldId id="259" r:id="rId9"/>
    <p:sldId id="260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igehalas/ph-future-phd/ph-future-phd/BCC_MTT_Ass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MTT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Assay with BCC Cells Treated with MAP2K1/MEK1  Inhibitor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0 nM 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'!$C$6:$F$6</c:f>
              <c:numCache>
                <c:formatCode>General</c:formatCode>
                <c:ptCount val="4"/>
                <c:pt idx="0">
                  <c:v>9.9199999999999997E-2</c:v>
                </c:pt>
                <c:pt idx="1">
                  <c:v>0.187</c:v>
                </c:pt>
                <c:pt idx="2">
                  <c:v>0.19766666666666666</c:v>
                </c:pt>
                <c:pt idx="3">
                  <c:v>0.23840000000000003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B143-96F2-67739410D63F}"/>
            </c:ext>
          </c:extLst>
        </c:ser>
        <c:ser>
          <c:idx val="0"/>
          <c:order val="1"/>
          <c:tx>
            <c:v>4.2 nM 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'!$C$5:$F$5</c:f>
              <c:numCache>
                <c:formatCode>General</c:formatCode>
                <c:ptCount val="4"/>
                <c:pt idx="0">
                  <c:v>8.8333333333333319E-2</c:v>
                </c:pt>
                <c:pt idx="1">
                  <c:v>0.17050000000000001</c:v>
                </c:pt>
                <c:pt idx="2">
                  <c:v>0.20940000000000003</c:v>
                </c:pt>
                <c:pt idx="3">
                  <c:v>0.22679999999999997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B143-96F2-67739410D63F}"/>
            </c:ext>
          </c:extLst>
        </c:ser>
        <c:ser>
          <c:idx val="3"/>
          <c:order val="2"/>
          <c:tx>
            <c:v>12.08 nM 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'!$C$4:$F$4</c:f>
              <c:numCache>
                <c:formatCode>General</c:formatCode>
                <c:ptCount val="4"/>
                <c:pt idx="0">
                  <c:v>8.950000000000001E-2</c:v>
                </c:pt>
                <c:pt idx="1">
                  <c:v>0.1222</c:v>
                </c:pt>
                <c:pt idx="2">
                  <c:v>0.16500000000000001</c:v>
                </c:pt>
                <c:pt idx="3">
                  <c:v>0.27240000000000003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B143-96F2-67739410D63F}"/>
            </c:ext>
          </c:extLst>
        </c:ser>
        <c:ser>
          <c:idx val="2"/>
          <c:order val="3"/>
          <c:tx>
            <c:v>34.78 nM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'!$C$3:$F$3</c:f>
              <c:numCache>
                <c:formatCode>General</c:formatCode>
                <c:ptCount val="4"/>
                <c:pt idx="0">
                  <c:v>9.4499999999999987E-2</c:v>
                </c:pt>
                <c:pt idx="1">
                  <c:v>0.1245</c:v>
                </c:pt>
                <c:pt idx="2">
                  <c:v>0.18566666666666667</c:v>
                </c:pt>
                <c:pt idx="3">
                  <c:v>0.28425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B-B143-96F2-67739410D63F}"/>
            </c:ext>
          </c:extLst>
        </c:ser>
        <c:ser>
          <c:idx val="1"/>
          <c:order val="4"/>
          <c:tx>
            <c:v>100 nM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'!$C$2:$F$2</c:f>
              <c:numCache>
                <c:formatCode>General</c:formatCode>
                <c:ptCount val="4"/>
                <c:pt idx="0">
                  <c:v>7.7333333333333351E-2</c:v>
                </c:pt>
                <c:pt idx="1">
                  <c:v>0.26466666666666666</c:v>
                </c:pt>
                <c:pt idx="2">
                  <c:v>0.2414</c:v>
                </c:pt>
                <c:pt idx="3">
                  <c:v>0.17150000000000001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B-B143-96F2-67739410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792783"/>
        <c:axId val="986724367"/>
      </c:lineChart>
      <c:catAx>
        <c:axId val="9867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6724367"/>
        <c:crosses val="autoZero"/>
        <c:auto val="1"/>
        <c:lblAlgn val="ctr"/>
        <c:lblOffset val="100"/>
        <c:noMultiLvlLbl val="0"/>
      </c:catAx>
      <c:valAx>
        <c:axId val="986724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</a:t>
                </a: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570 nM</a:t>
                </a:r>
              </a:p>
              <a:p>
                <a:pPr>
                  <a:defRPr/>
                </a:pP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9867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8D8B-DC9B-9240-827D-050205FA2A6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AA1C-266C-1141-A43B-9C354C8A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this be cell type or </a:t>
            </a:r>
            <a:r>
              <a:rPr lang="en-US" dirty="0" err="1"/>
              <a:t>mediacondition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0AA1C-266C-1141-A43B-9C354C8AA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6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3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Atwood Lab Figures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29BB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0" r="-1" b="1131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1145-EC40-534C-A527-FC9FD59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PDHK Inhibitor DCAA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42F0C-6837-B14F-95F0-ED2150FB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5" y="1715290"/>
            <a:ext cx="5894882" cy="4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BE3-3FB1-1346-AEA7-22C25FA7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GLI Expression BCC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163E-9129-7349-8BA9-C088EAD0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1" y="1680352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(Absorbance)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717437"/>
            <a:ext cx="7976432" cy="47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(Percent Viability)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4281-A843-A144-A1F8-F4345655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4" y="1866900"/>
            <a:ext cx="760047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9BB-AB58-844A-AD65-18E9740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Expression 3T3 NEK1 Inhibitor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37490-A7AF-9D43-8650-45B3F68E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79" y="1772657"/>
            <a:ext cx="5495627" cy="4634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026F-8C4B-E148-B822-805C621561DF}"/>
              </a:ext>
            </a:extLst>
          </p:cNvPr>
          <p:cNvSpPr txBox="1"/>
          <p:nvPr/>
        </p:nvSpPr>
        <p:spPr>
          <a:xfrm>
            <a:off x="448574" y="2087592"/>
            <a:ext cx="224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normalization for SE is odd! </a:t>
            </a:r>
          </a:p>
        </p:txBody>
      </p:sp>
    </p:spTree>
    <p:extLst>
      <p:ext uri="{BB962C8B-B14F-4D97-AF65-F5344CB8AC3E}">
        <p14:creationId xmlns:p14="http://schemas.microsoft.com/office/powerpoint/2010/main" val="18205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E4DA-1392-624D-9498-8E61C6D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NEK1 Inhibitor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6B1B97-73DB-3B4C-9451-471F83FD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74" y="1682419"/>
            <a:ext cx="5961452" cy="50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DFCC4-894F-494E-BAC2-C66142FF05B9}"/>
              </a:ext>
            </a:extLst>
          </p:cNvPr>
          <p:cNvSpPr txBox="1"/>
          <p:nvPr/>
        </p:nvSpPr>
        <p:spPr>
          <a:xfrm>
            <a:off x="448574" y="2087592"/>
            <a:ext cx="224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OF SD OF 0uM </a:t>
            </a:r>
          </a:p>
        </p:txBody>
      </p:sp>
    </p:spTree>
    <p:extLst>
      <p:ext uri="{BB962C8B-B14F-4D97-AF65-F5344CB8AC3E}">
        <p14:creationId xmlns:p14="http://schemas.microsoft.com/office/powerpoint/2010/main" val="25094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(Absorbance)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B174-E8E9-EC47-8EDB-9811C39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2" y="1866900"/>
            <a:ext cx="6982688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(Percent Viability)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0612-C68A-BD40-B9C0-C4EA88B9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8" y="1866900"/>
            <a:ext cx="69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04E2-1F7A-5A4C-97EE-43ED653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MEK Inhibitor Cobi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755CC-ED4E-3748-AA21-018AD2C6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866900"/>
            <a:ext cx="7080250" cy="4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975-4409-BB47-AE05-E54204A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FD22-AD60-9241-9DA5-665191C7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07" y="1914345"/>
            <a:ext cx="6237338" cy="4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(Absorbance)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642543-BA1D-CB4F-BC6A-34B16731A90B}"/>
              </a:ext>
            </a:extLst>
          </p:cNvPr>
          <p:cNvGraphicFramePr>
            <a:graphicFrameLocks/>
          </p:cNvGraphicFramePr>
          <p:nvPr/>
        </p:nvGraphicFramePr>
        <p:xfrm>
          <a:off x="3492500" y="2057400"/>
          <a:ext cx="520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(Percent Viability)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F272-BD7E-EF44-A170-01FD8A7B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0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120</Words>
  <Application>Microsoft Macintosh PowerPoint</Application>
  <PresentationFormat>Widescreen</PresentationFormat>
  <Paragraphs>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Goudy Old Style</vt:lpstr>
      <vt:lpstr>Times New Roman</vt:lpstr>
      <vt:lpstr>Wingdings 2</vt:lpstr>
      <vt:lpstr>SlateVTI</vt:lpstr>
      <vt:lpstr>Atwood Lab Figures </vt:lpstr>
      <vt:lpstr>Gli Expression 3T3 NEK1 Inhibitor</vt:lpstr>
      <vt:lpstr>GLI Expression BCC NEK1 Inhibitor</vt:lpstr>
      <vt:lpstr>MTT Assay Zinc (Absorbance)</vt:lpstr>
      <vt:lpstr>MTT Assay Zinc (Percent Viability) </vt:lpstr>
      <vt:lpstr>GLI Expression 3T3 MEK Inhibitor Cobi</vt:lpstr>
      <vt:lpstr>GLI Expression BCC MEK Inhibitor Cobi</vt:lpstr>
      <vt:lpstr>MTT Assay Cobimetinib (Absorbance)</vt:lpstr>
      <vt:lpstr>MTT Assay Cobimetinib (Percent Viability) </vt:lpstr>
      <vt:lpstr>GLI Expression 3T3 PDHK Inhibitor DCAA </vt:lpstr>
      <vt:lpstr>GLI Expression BCC PDHK Inhibitor DCAA </vt:lpstr>
      <vt:lpstr>MTT Assay DCAA (Absorbance)</vt:lpstr>
      <vt:lpstr>MTT Assay DCAA (Percent Viability)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Atwood Lab Figures </dc:title>
  <dc:creator>Paige Halas</dc:creator>
  <cp:lastModifiedBy>Paige Halas</cp:lastModifiedBy>
  <cp:revision>11</cp:revision>
  <dcterms:created xsi:type="dcterms:W3CDTF">2019-11-28T18:21:32Z</dcterms:created>
  <dcterms:modified xsi:type="dcterms:W3CDTF">2019-11-29T23:59:35Z</dcterms:modified>
</cp:coreProperties>
</file>