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70" r:id="rId4"/>
    <p:sldId id="265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31283-2992-8732-64E5-16E74970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641"/>
          <a:stretch>
            <a:fillRect/>
          </a:stretch>
        </p:blipFill>
        <p:spPr>
          <a:xfrm>
            <a:off x="-406" y="152"/>
            <a:ext cx="12191998" cy="68578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EBDF0-8E14-F81D-D921-978AF9F8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058" y="2507810"/>
            <a:ext cx="6275070" cy="12878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Project: </a:t>
            </a:r>
            <a:r>
              <a:rPr lang="en-US" dirty="0" err="1">
                <a:solidFill>
                  <a:srgbClr val="FFFFFF"/>
                </a:solidFill>
              </a:rPr>
              <a:t>MyTeacher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B15F3-C244-EE76-7C2A-DFF6AE1D0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873" y="3419915"/>
            <a:ext cx="5770245" cy="128788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Purpose: Online learning platform connecting teachers and students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84F0E-A060-4CF1-8BF1-7BBFA5D18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7C6039C-4174-3299-D7ED-C79E0F11C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225FB-2157-CC70-DBC2-47A4F44F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3BC0-445F-127D-492F-77EC38B4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6619" y="2420517"/>
            <a:ext cx="6898741" cy="2016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Resources sharing Features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BAF7E-881A-1A86-12ED-350C902F0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78592-B2F4-DBA3-8864-410CAF12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DC1551F-791E-618B-AE05-E7F1AC17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99B351-E10A-2D43-5EEC-BDB16D2CE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725FA-62F0-BEA3-909D-2577F0233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4EF73-14D8-9797-63C6-C921D8EA2E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2E80ED-33E3-45BC-3E61-8786E9BD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79"/>
            <a:ext cx="4202563" cy="197802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 and teacher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Can </a:t>
            </a:r>
            <a:r>
              <a:rPr lang="en-US" sz="2000" dirty="0" err="1">
                <a:solidFill>
                  <a:srgbClr val="FFFFFF"/>
                </a:solidFill>
              </a:rPr>
              <a:t>POSt</a:t>
            </a:r>
            <a:r>
              <a:rPr lang="en-US" sz="2000" dirty="0">
                <a:solidFill>
                  <a:srgbClr val="FFFFFF"/>
                </a:solidFill>
              </a:rPr>
              <a:t> resources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To share valuable content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5BFCC-D4CB-6560-C6BF-F5A86A12C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92" y="16278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Resources 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118C7-91A2-6D90-60B8-E7F9B05D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53" y="0"/>
            <a:ext cx="7803246" cy="420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9A7C9-23CE-3287-C8CF-D307C164A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751" y="3305175"/>
            <a:ext cx="7803248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8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CD992-9273-B2F2-E24C-388A23F4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B230C7-658F-ABB4-CBE8-3645E1D07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7298A-005A-7087-0563-DDD7BC5D2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C576E-129E-E153-28B9-A27B9D2F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33" y="2855146"/>
            <a:ext cx="5548313" cy="11477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Account Features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910492-9B95-548C-5874-7D91F36A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7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08433-FCC0-539A-3F07-607C5A13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EF2809E-194D-359A-14F5-24DCC4BD8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7A00FF-9A67-B5B9-A657-F3660C72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CF0E53-93F0-7E26-9B13-F0850677C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A5670E3-83F9-F16F-640C-260316A661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2FE517-D466-7E63-0E11-4E8E77B0ABE1}"/>
              </a:ext>
            </a:extLst>
          </p:cNvPr>
          <p:cNvSpPr txBox="1">
            <a:spLocks/>
          </p:cNvSpPr>
          <p:nvPr/>
        </p:nvSpPr>
        <p:spPr>
          <a:xfrm>
            <a:off x="133137" y="126749"/>
            <a:ext cx="4308672" cy="823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Account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AE214-870F-4211-BE94-119DFCDE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98" b="-2"/>
          <a:stretch>
            <a:fillRect/>
          </a:stretch>
        </p:blipFill>
        <p:spPr>
          <a:xfrm>
            <a:off x="4388777" y="-1"/>
            <a:ext cx="7803224" cy="685798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EA7DD84-D242-E0D4-7A47-8ABDAD0E3253}"/>
              </a:ext>
            </a:extLst>
          </p:cNvPr>
          <p:cNvSpPr txBox="1">
            <a:spLocks/>
          </p:cNvSpPr>
          <p:nvPr/>
        </p:nvSpPr>
        <p:spPr>
          <a:xfrm>
            <a:off x="186192" y="2358580"/>
            <a:ext cx="4202563" cy="1392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Teacher/student roles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Registration/login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20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5C5AB-5360-6208-8DBC-4F34EAE80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BE36FA8-A11D-CFFF-A71C-F775E69F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4258-4FD5-FE31-198F-BBDC12E1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13B5A-B3AC-9FB1-AD8B-15F2C8E0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041" y="2855146"/>
            <a:ext cx="7469898" cy="11477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Assignments Features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B22D6C-72BC-44E8-D432-2DF7A7004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4393F-F243-D668-527D-7ACCDA2E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3AFC04-371D-B784-9247-76AFAD107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96BA2-2B91-652B-0758-3A71B5548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405C7D-F581-9A85-E537-DB67B7DD9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DF48B3-ACB7-A542-6108-7F7A656327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9D27A15-1F95-90CC-ABF7-CF34449E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42" y="1996794"/>
            <a:ext cx="4202563" cy="2267739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Create/Submit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uploads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Grading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F554CA-4763-F841-CD50-F2A89BB953A5}"/>
              </a:ext>
            </a:extLst>
          </p:cNvPr>
          <p:cNvSpPr txBox="1">
            <a:spLocks/>
          </p:cNvSpPr>
          <p:nvPr/>
        </p:nvSpPr>
        <p:spPr>
          <a:xfrm>
            <a:off x="133137" y="126749"/>
            <a:ext cx="4308672" cy="823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Assignment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F0FCC1-4F0B-4885-E0BA-04DE8A27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89" y="0"/>
            <a:ext cx="7803245" cy="3313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052C3F-4EF1-90CA-62DC-47739C279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755" y="3313567"/>
            <a:ext cx="3974197" cy="3544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C66CEC-C6AE-3081-79EC-E6358531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1" y="3313566"/>
            <a:ext cx="3829050" cy="35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5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9F205-5EB7-6E21-2783-FD884941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83735-F256-AB77-D415-EB550DD3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3AEE0-4A8C-A444-617A-D2A2C2D3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573D9-2EF3-14A7-597C-0DF316C6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580" y="2876433"/>
            <a:ext cx="5036820" cy="1105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Chat Features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5965B-D28F-1973-2072-089725C3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EE1E7-2D16-1351-930D-02FC87C2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B5974B6-A69E-B35E-AC25-293AD2B8D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85B49E-0350-089E-2EC6-23FF124D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0DE6E9-E4A7-46F1-63CF-9C36AFE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B04720-EDCD-A010-8C0D-D712DC45D7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658FED-E03B-CE54-7BCC-3F2FF3F5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79"/>
            <a:ext cx="4202563" cy="197802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 and teacher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can interact with each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Other through chat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system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FCE51-FC08-1EC2-430C-C1B49F0D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0" y="19012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Chat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0085E-4C5B-179E-577A-C3657246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54" y="28100"/>
            <a:ext cx="7617053" cy="68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565F4-A2AA-4D7F-A529-2D0B6B0F4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5471E3-60A5-3AE7-3112-4A5EDAE2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BD6D8-C3BF-E710-F6F2-7E00C68B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D7B76-F689-06CE-72E8-47210696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580" y="2876433"/>
            <a:ext cx="5036820" cy="11051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Rating Features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6D1EFF-A2D2-E5A1-7543-D6A1728C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3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B9E86-003B-5A8C-758E-354361C0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72D82D-C304-8590-9ED7-501CF11F1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FDD8C-5DA7-B952-9EF9-ED0293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C10007-89F8-79D4-F0F5-DDB741952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4ADA1E-8725-CD6C-32A8-537CAD753B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7A21D9-91FF-1FC2-3C03-8D78FED51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79"/>
            <a:ext cx="4202563" cy="197802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 can rate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Teacher and provide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feedback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A4C4-1C6D-22EF-15BE-9E1F6911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0" y="19012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2C5F-210C-4853-D7D1-72820D4A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55" y="-1"/>
            <a:ext cx="7803244" cy="3114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5BCA1-35A2-3137-AC1A-4975A764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3" r="8083"/>
          <a:stretch>
            <a:fillRect/>
          </a:stretch>
        </p:blipFill>
        <p:spPr>
          <a:xfrm>
            <a:off x="4388754" y="3114392"/>
            <a:ext cx="7803246" cy="37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83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Project: MyTeacher </vt:lpstr>
      <vt:lpstr>Account Features </vt:lpstr>
      <vt:lpstr>PowerPoint Presentation</vt:lpstr>
      <vt:lpstr>Assignments Features </vt:lpstr>
      <vt:lpstr>PowerPoint Presentation</vt:lpstr>
      <vt:lpstr>Chat Features</vt:lpstr>
      <vt:lpstr>Chat </vt:lpstr>
      <vt:lpstr>Rating Features</vt:lpstr>
      <vt:lpstr>Rating</vt:lpstr>
      <vt:lpstr>Resources sharing Features</vt:lpstr>
      <vt:lpstr>Resources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phalchanouksa</dc:creator>
  <cp:lastModifiedBy>phalchanouksa</cp:lastModifiedBy>
  <cp:revision>3</cp:revision>
  <dcterms:created xsi:type="dcterms:W3CDTF">2025-06-03T05:21:41Z</dcterms:created>
  <dcterms:modified xsi:type="dcterms:W3CDTF">2025-06-04T03:01:26Z</dcterms:modified>
</cp:coreProperties>
</file>