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57" r:id="rId4"/>
    <p:sldId id="265" r:id="rId5"/>
    <p:sldId id="261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01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5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6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31283-2992-8732-64E5-16E74970F9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6641"/>
          <a:stretch>
            <a:fillRect/>
          </a:stretch>
        </p:blipFill>
        <p:spPr>
          <a:xfrm>
            <a:off x="-406" y="152"/>
            <a:ext cx="12191998" cy="685784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EBDF0-8E14-F81D-D921-978AF9F8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058" y="2507810"/>
            <a:ext cx="6275070" cy="128788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Project: </a:t>
            </a:r>
            <a:r>
              <a:rPr lang="en-US" dirty="0" err="1">
                <a:solidFill>
                  <a:srgbClr val="FFFFFF"/>
                </a:solidFill>
              </a:rPr>
              <a:t>MyTeacher</a:t>
            </a:r>
            <a:r>
              <a:rPr lang="en-US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B15F3-C244-EE76-7C2A-DFF6AE1D0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873" y="3419915"/>
            <a:ext cx="5770245" cy="128788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Purpose: Online learning platform connecting teachers and students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4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CCD992-9273-B2F2-E24C-388A23F4A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7B230C7-658F-ABB4-CBE8-3645E1D07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7298A-005A-7087-0563-DDD7BC5D2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091" t="15128"/>
          <a:stretch>
            <a:fillRect/>
          </a:stretch>
        </p:blipFill>
        <p:spPr>
          <a:xfrm>
            <a:off x="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C576E-129E-E153-28B9-A27B9D2FF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833" y="2855146"/>
            <a:ext cx="5548313" cy="11477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Account Features	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910492-9B95-548C-5874-7D91F36A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77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698E24-36B7-00CF-9329-661C6A65D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D15EF-9521-8833-9FB9-258BC45F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98" b="-2"/>
          <a:stretch>
            <a:fillRect/>
          </a:stretch>
        </p:blipFill>
        <p:spPr>
          <a:xfrm>
            <a:off x="4388777" y="11"/>
            <a:ext cx="7803224" cy="685798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02270E9-88D9-6D4A-2007-E52C34C61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35000"/>
          </a:blip>
          <a:srcRect l="61444" r="-2" b="-2"/>
          <a:stretch>
            <a:fillRect/>
          </a:stretch>
        </p:blipFill>
        <p:spPr>
          <a:xfrm>
            <a:off x="-1" y="0"/>
            <a:ext cx="4388756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3492D7B-F76C-2834-D198-C9DC574DD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92" y="2358580"/>
            <a:ext cx="4202563" cy="1392192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Teacher/student roles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Registration/login</a:t>
            </a:r>
          </a:p>
          <a:p>
            <a:pPr>
              <a:lnSpc>
                <a:spcPct val="120000"/>
              </a:lnSpc>
            </a:pP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BC4D-536F-9435-CD6C-36510E047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50" y="190122"/>
            <a:ext cx="4758673" cy="2168458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Account Feature</a:t>
            </a:r>
          </a:p>
        </p:txBody>
      </p:sp>
    </p:spTree>
    <p:extLst>
      <p:ext uri="{BB962C8B-B14F-4D97-AF65-F5344CB8AC3E}">
        <p14:creationId xmlns:p14="http://schemas.microsoft.com/office/powerpoint/2010/main" val="1074620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25C5AB-5360-6208-8DBC-4F34EAE80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BE36FA8-A11D-CFFF-A71C-F775E69F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24258-4FD5-FE31-198F-BBDC12E1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091" t="15128"/>
          <a:stretch>
            <a:fillRect/>
          </a:stretch>
        </p:blipFill>
        <p:spPr>
          <a:xfrm>
            <a:off x="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13B5A-B3AC-9FB1-AD8B-15F2C8E00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041" y="2855146"/>
            <a:ext cx="7469898" cy="114770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Assignments Features	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B22D6C-72BC-44E8-D432-2DF7A7004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4393F-F243-D668-527D-7ACCDA2E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83AFC04-371D-B784-9247-76AFAD107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96BA2-2B91-652B-0758-3A71B5548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405C7D-F581-9A85-E537-DB67B7DD9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DF48B3-ACB7-A542-6108-7F7A6563275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rcRect l="61444" r="-2" b="-2"/>
          <a:stretch>
            <a:fillRect/>
          </a:stretch>
        </p:blipFill>
        <p:spPr>
          <a:xfrm>
            <a:off x="-1" y="0"/>
            <a:ext cx="4388756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9D27A15-1F95-90CC-ABF7-CF34449E3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42" y="1996794"/>
            <a:ext cx="4202563" cy="2267739"/>
          </a:xfrm>
        </p:spPr>
        <p:txBody>
          <a:bodyPr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Create/Submit assignments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File uploads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Grading system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F554CA-4763-F841-CD50-F2A89BB953A5}"/>
              </a:ext>
            </a:extLst>
          </p:cNvPr>
          <p:cNvSpPr txBox="1">
            <a:spLocks/>
          </p:cNvSpPr>
          <p:nvPr/>
        </p:nvSpPr>
        <p:spPr>
          <a:xfrm>
            <a:off x="133137" y="126749"/>
            <a:ext cx="4308672" cy="8238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Assignment System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F0FCC1-4F0B-4885-E0BA-04DE8A27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689" y="0"/>
            <a:ext cx="7803245" cy="3313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052C3F-4EF1-90CA-62DC-47739C279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755" y="3313567"/>
            <a:ext cx="3974197" cy="35444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C66CEC-C6AE-3081-79EC-E63585314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951" y="3313566"/>
            <a:ext cx="3829050" cy="35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59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59F205-5EB7-6E21-2783-FD8849414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583735-F256-AB77-D415-EB550DD3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3AEE0-4A8C-A444-617A-D2A2C2D3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091" t="15128"/>
          <a:stretch>
            <a:fillRect/>
          </a:stretch>
        </p:blipFill>
        <p:spPr>
          <a:xfrm>
            <a:off x="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C573D9-2EF3-14A7-597C-0DF316C6C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580" y="2876433"/>
            <a:ext cx="5036820" cy="1105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Chat Features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15965B-D28F-1973-2072-089725C3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6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BEE1E7-2D16-1351-930D-02FC87C2F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B5974B6-A69E-B35E-AC25-293AD2B8D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85B49E-0350-089E-2EC6-23FF124D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0DE6E9-E4A7-46F1-63CF-9C36AFE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B04720-EDCD-A010-8C0D-D712DC45D7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rcRect l="61444" r="-2" b="-2"/>
          <a:stretch>
            <a:fillRect/>
          </a:stretch>
        </p:blipFill>
        <p:spPr>
          <a:xfrm>
            <a:off x="-1" y="0"/>
            <a:ext cx="4388756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0658FED-E03B-CE54-7BCC-3F2FF3F57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92" y="2358579"/>
            <a:ext cx="4202563" cy="1978027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student and teacher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can interact with each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Other through chat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system</a:t>
            </a:r>
          </a:p>
          <a:p>
            <a:pPr>
              <a:lnSpc>
                <a:spcPct val="120000"/>
              </a:lnSpc>
            </a:pP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FCE51-FC08-1EC2-430C-C1B49F0D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50" y="190122"/>
            <a:ext cx="4758673" cy="2168458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Chat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0085E-4C5B-179E-577A-C3657246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54" y="28100"/>
            <a:ext cx="7617053" cy="68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0565F4-A2AA-4D7F-A529-2D0B6B0F4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05471E3-60A5-3AE7-3112-4A5EDAE2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BD6D8-C3BF-E710-F6F2-7E00C68B5A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091" t="15128"/>
          <a:stretch>
            <a:fillRect/>
          </a:stretch>
        </p:blipFill>
        <p:spPr>
          <a:xfrm>
            <a:off x="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CD7B76-F689-06CE-72E8-47210696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580" y="2876433"/>
            <a:ext cx="5036820" cy="110513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Rating Features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6D1EFF-A2D2-E5A1-7543-D6A1728C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30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0B9E86-003B-5A8C-758E-354361C02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372D82D-C304-8590-9ED7-501CF11F1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8FDD8C-5DA7-B952-9EF9-ED029347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C10007-89F8-79D4-F0F5-DDB741952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B4ADA1E-8725-CD6C-32A8-537CAD753BB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35000"/>
          </a:blip>
          <a:srcRect l="61444" r="-2" b="-2"/>
          <a:stretch>
            <a:fillRect/>
          </a:stretch>
        </p:blipFill>
        <p:spPr>
          <a:xfrm>
            <a:off x="-1" y="0"/>
            <a:ext cx="4388756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87A21D9-91FF-1FC2-3C03-8D78FED51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192" y="2358579"/>
            <a:ext cx="4202563" cy="1978027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Student can rate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Teacher and provide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</a:rPr>
              <a:t>feedback</a:t>
            </a:r>
          </a:p>
          <a:p>
            <a:pPr>
              <a:lnSpc>
                <a:spcPct val="120000"/>
              </a:lnSpc>
            </a:pP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4A4C4-1C6D-22EF-15BE-9E1F6911D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50" y="190122"/>
            <a:ext cx="4758673" cy="2168458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A2C5F-210C-4853-D7D1-72820D4A9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55" y="-1"/>
            <a:ext cx="7803244" cy="3114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F5BCA1-35A2-3137-AC1A-4975A764AD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73" r="8083"/>
          <a:stretch>
            <a:fillRect/>
          </a:stretch>
        </p:blipFill>
        <p:spPr>
          <a:xfrm>
            <a:off x="4388754" y="3114392"/>
            <a:ext cx="7803246" cy="375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1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Project: MyTeacher </vt:lpstr>
      <vt:lpstr>Account Features </vt:lpstr>
      <vt:lpstr>Account Feature</vt:lpstr>
      <vt:lpstr>Assignments Features </vt:lpstr>
      <vt:lpstr>PowerPoint Presentation</vt:lpstr>
      <vt:lpstr>Chat Features</vt:lpstr>
      <vt:lpstr>Chat </vt:lpstr>
      <vt:lpstr>Rating Features</vt:lpstr>
      <vt:lpstr>Rating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phalchanouksa</dc:creator>
  <cp:lastModifiedBy>phalchanouksa</cp:lastModifiedBy>
  <cp:revision>2</cp:revision>
  <dcterms:created xsi:type="dcterms:W3CDTF">2025-06-03T05:21:41Z</dcterms:created>
  <dcterms:modified xsi:type="dcterms:W3CDTF">2025-06-03T08:18:25Z</dcterms:modified>
</cp:coreProperties>
</file>