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da748a1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6da748a1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6da748a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6da748a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6da748a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6da748a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6da748a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6da748a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6da748a1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6da748a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da748a1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6da748a1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6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Machine Learning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and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Artificial Intelligence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0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Phalguni S P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</a:t>
            </a:r>
            <a:r>
              <a:rPr lang="en"/>
              <a:t>Intelligence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Putting</a:t>
            </a:r>
            <a:r>
              <a:rPr lang="en" sz="2200"/>
              <a:t> human brain into Computers is known as Artificial Intelligence.</a:t>
            </a:r>
            <a:endParaRPr sz="2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Making the the machine learn is known as Machine Learning.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There are three types of </a:t>
            </a:r>
            <a:r>
              <a:rPr lang="en" sz="2200"/>
              <a:t>Machine</a:t>
            </a:r>
            <a:r>
              <a:rPr lang="en" sz="2200"/>
              <a:t> Learning are: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Supervised Learning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Unsupervised Learning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Reinforcement Learning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Learning from someone else is known as Supervised Learning.</a:t>
            </a:r>
            <a:endParaRPr sz="2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Learning on your own is known as Unsupervised Learning.</a:t>
            </a:r>
            <a:endParaRPr sz="22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Learning that involves rewards and penalties is known as Reinforcement Learning.</a:t>
            </a:r>
            <a:endParaRPr sz="22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Features, Labels, Model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If there is an equation say 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y = 2x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Then,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2x is known as Features which is also known as input.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y is known as Labels which is also known as output.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y = 2x is known as Model or function.</a:t>
            </a:r>
            <a:endParaRPr sz="22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475" y="4183275"/>
            <a:ext cx="1807483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