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90" r:id="rId15"/>
    <p:sldId id="288" r:id="rId16"/>
    <p:sldId id="291" r:id="rId17"/>
    <p:sldId id="292" r:id="rId18"/>
    <p:sldId id="293" r:id="rId19"/>
    <p:sldId id="294" r:id="rId20"/>
    <p:sldId id="295" r:id="rId21"/>
    <p:sldId id="296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18" autoAdjust="0"/>
  </p:normalViewPr>
  <p:slideViewPr>
    <p:cSldViewPr snapToGrid="0">
      <p:cViewPr varScale="1">
        <p:scale>
          <a:sx n="104" d="100"/>
          <a:sy n="10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A67-2BE9-4F37-B5EB-9742FFE37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11F2F-DD25-456F-846A-0DDB6DAC8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11ED8-8BE2-4D63-B1D7-DE28E0E2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AB0D-5ED0-4C41-B848-D2F68829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BBE85-9324-480A-98E0-F342BE2C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1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12FA-1BFA-4278-B6F1-8090D177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69CEA-2BD1-4A99-87CC-09C086D5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556A8-C06E-4D07-86E4-D46B6651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A84A1-5F74-43BF-90B1-C533E98E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F6975-ED6B-4732-80D5-0C7E9331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7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C4E5A-1987-4EF0-9AB4-4806C5968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2C386-5753-4C45-B854-ACCDD79D4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C68D-9380-4A77-9572-FB91FD36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7A65B-22E9-4943-A178-9CCB9160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C8989-1E7B-4030-9435-4B758729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0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4DA2-3ACC-40ED-9CBE-5A12F424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2253-867D-4380-A155-A71D2956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7E2F-810F-4E4C-BB93-9BDBC1A8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E1FE4-9703-4DA1-8905-805CC288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4CD2B-F764-4931-9996-6DD96BC2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3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A996-8DAC-4258-81FA-D3F73CBA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2994A-2BEA-416E-BE1C-F4BB87FAC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C1904-1D93-40EF-9BB5-1485AA41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21C47-32ED-47E2-ABA9-FC71F0B9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009ED-E653-4D80-8A56-7A185688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0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60A3-36CB-4BA2-837A-27518D09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DBD8-924F-4F0B-A1DB-454BB799D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37BF1-2A94-4913-8C69-0314C9235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96AFB-6963-44BA-B0E8-B10917C3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26340-E15E-4643-B76C-CD603944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D5947-69D4-47D4-BA94-4C356C5B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8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009E-561B-4F93-AF6C-157C29E2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E2243-EADC-4E34-8AC7-1541FDB24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51E14-3BF7-4D87-9F2B-DF65DFA49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67234-FF48-450A-A1C9-AF1FA1833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EEFFD-4B7F-40D2-BFD3-072B5E7B1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BD276-99E8-4A3D-A5DB-CDB0EC50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BE98A-56F5-4816-98B1-0ED0032A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7350A-3302-4630-B3D9-A7458BA4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8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8CB8-7445-4AE4-BDEC-63A13A94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5BC80-F6D4-4549-A1AC-C1E75517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77684-88C2-467A-BA00-E9B2A33F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9142B-1957-449E-B157-59693E5E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9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364D6-2986-45E9-82C5-4C18F124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6D7F-B29F-48E8-824D-E2F62E88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2ECA1-5F8B-4590-9B07-7B609DD6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4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E5C7-FE83-4C07-B705-7F28128D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7DBE-71B2-4D74-8F77-0422BF0B8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7DDC-5C01-473A-B244-3C849A18D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826BA-0CC6-449E-B56E-BEC86CCA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598DA-D6E6-4E2A-8108-80F157FF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2B88B-F4D2-4D55-B7EA-0106C5A5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15DB-E810-405A-884A-4DC22EF3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E1916-3F3A-4E1F-B276-CBA9D1566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D487-BB10-492C-9607-B846DC4AB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02BFA-DA72-4E77-BCAA-9F12C37B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F5DFA-D6E9-4658-9844-2BE1B8F2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9512C-7CD1-4ADC-BFCC-62276AC3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AAB34-D9CC-4080-9C3C-F48DBB43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AD0FB-DAD2-488D-A93D-3D841FD1F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47E1B-8CD2-4C0D-A01A-5E303AAB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87E95-3568-4911-AD32-D97C5365182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0A553-FA14-417E-91CB-7FC156794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AA78-528E-4ED1-8C42-DD39C7775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F7F296-10CE-48E1-9B98-2B06F4B04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67" y="1567078"/>
            <a:ext cx="6334984" cy="372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8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BFA56-C90B-4E70-98EC-809A255D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764" y="1266464"/>
            <a:ext cx="5564620" cy="472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7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15122-D3BE-4FC8-B801-28989499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09" y="1315028"/>
            <a:ext cx="5715318" cy="48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2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06CBBF-046D-49A1-B8F8-2338063FC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3" y="1369002"/>
            <a:ext cx="47148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8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82A5A9-61F3-44A7-B85D-A6758724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64" y="1584623"/>
            <a:ext cx="5161539" cy="439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82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28171F-B314-4FD4-B4DB-88B88C9D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46" y="1350773"/>
            <a:ext cx="5775902" cy="46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01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9C77AB-01BF-4758-BFA1-7DDF7D892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146" y="1416214"/>
            <a:ext cx="5345112" cy="459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1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F3000-5576-4CA8-9C1B-4218A9FBC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066" y="1206426"/>
            <a:ext cx="48958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85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47806A-BE09-48C0-89FA-E68A83FB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505" y="1056265"/>
            <a:ext cx="51435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94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17C49-E19E-4E68-B994-75CC91F1E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927" y="848014"/>
            <a:ext cx="64103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53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3D83F-8E6E-4B18-96D7-CBF4ADC7C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91" y="832642"/>
            <a:ext cx="59436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FC5AA2-D81E-437B-8349-CE0AB54A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777" y="1450109"/>
            <a:ext cx="6004116" cy="33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87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A8CFA1-0633-44F6-A63F-A8E352F5C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130300"/>
            <a:ext cx="7543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46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188D39-F826-485E-B453-AE350D7D6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91" y="1275628"/>
            <a:ext cx="72390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67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489960" y="2644170"/>
            <a:ext cx="44807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9600" dirty="0"/>
              <a:t>ចប់ដោយបរិបូរណ៍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9742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B5684D-0119-44B5-865A-121426281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509" y="1521380"/>
            <a:ext cx="5193867" cy="38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6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01B52-B3F2-46FA-9AE1-47C4033E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13" y="1625478"/>
            <a:ext cx="6235451" cy="333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9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256F3E-503B-41EE-9EE1-FE86A8E4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77" y="1804885"/>
            <a:ext cx="6739428" cy="409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1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2B084-D9A9-4560-810E-BEE57A35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72" y="1754909"/>
            <a:ext cx="5870446" cy="36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3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4BDFBE-DB86-4045-96C6-9039536A0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1793555"/>
            <a:ext cx="6092392" cy="36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1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E5A3CD-752F-46DE-80B1-A033F44A7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63" y="1547914"/>
            <a:ext cx="5916035" cy="411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02660-DAB2-44FF-B6C9-B08B2AE4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19" y="1562324"/>
            <a:ext cx="5805343" cy="451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0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66</Words>
  <Application>Microsoft Office PowerPoint</Application>
  <PresentationFormat>Widescreen</PresentationFormat>
  <Paragraphs>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DaunPenh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Rady Y</cp:lastModifiedBy>
  <cp:revision>39</cp:revision>
  <dcterms:created xsi:type="dcterms:W3CDTF">2023-06-20T01:20:12Z</dcterms:created>
  <dcterms:modified xsi:type="dcterms:W3CDTF">2023-06-22T13:51:05Z</dcterms:modified>
</cp:coreProperties>
</file>