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824681" y="509920"/>
            <a:ext cx="3223060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674422" y="142844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674968" y="1121755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50562" y="927106"/>
            <a:ext cx="337129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CELL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683640" y="117357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1116907" y="469279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767768" y="732885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855922" y="160522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1099824" y="828627"/>
            <a:ext cx="2958907" cy="7078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</a:t>
            </a:r>
            <a:r>
              <a:rPr lang="en-US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7821112" y="1664222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901383" y="1731696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902334" y="208252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8148880" y="95874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8234164" y="1011292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"/>
          <p:cNvSpPr txBox="1"/>
          <p:nvPr/>
        </p:nvSpPr>
        <p:spPr>
          <a:xfrm>
            <a:off x="1142663" y="509920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915886" y="139016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1076440" y="902357"/>
            <a:ext cx="295129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7947808" y="587883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863308" y="630154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1464893" y="270685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1532915" y="2757349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915886" y="1900508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2514" y="2495001"/>
            <a:ext cx="352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895879" y="507739"/>
            <a:ext cx="2905078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1018" y="513171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711285" y="196681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877554" y="1044607"/>
            <a:ext cx="294172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8099599" y="72708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8093276" y="78562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8058712" y="149113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8142792" y="1520704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845937" y="146991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820288" y="248023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0" name="Google Shape;410;p5"/>
          <p:cNvSpPr txBox="1"/>
          <p:nvPr/>
        </p:nvSpPr>
        <p:spPr>
          <a:xfrm>
            <a:off x="1142663" y="482211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1142664" y="902624"/>
            <a:ext cx="2905078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7604202" y="120514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7633846" y="1187836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7535694" y="729543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7552538" y="78784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1137437" y="2913333"/>
            <a:ext cx="298401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1837765" y="1895902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1887724" y="1946631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787781" y="141429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925908" y="3418655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954361" y="2390085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6"/>
          <p:cNvSpPr txBox="1"/>
          <p:nvPr/>
        </p:nvSpPr>
        <p:spPr>
          <a:xfrm>
            <a:off x="1142663" y="509920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7" name="Google Shape;47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803212" y="136560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1130260" y="841470"/>
            <a:ext cx="2917482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586978" y="1035974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593885" y="1051363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1563659" y="182731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1515832" y="182731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912215" y="223751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1189397" y="2787528"/>
            <a:ext cx="272050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ONLEFT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850750" y="3250477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"/>
          <p:cNvSpPr txBox="1"/>
          <p:nvPr/>
        </p:nvSpPr>
        <p:spPr>
          <a:xfrm>
            <a:off x="4050156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513" name="Google Shape;513;p7"/>
          <p:cNvSpPr txBox="1"/>
          <p:nvPr/>
        </p:nvSpPr>
        <p:spPr>
          <a:xfrm>
            <a:off x="664999" y="281072"/>
            <a:ext cx="2905078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4" name="Google Shape;5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19032" y="4107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304768" y="5408541"/>
            <a:ext cx="351325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WORK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>
            <a:off x="4045348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045348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533640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533640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045348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045348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533640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533640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021932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021932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510224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510224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021932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021932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510224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510224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5998516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5998516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486808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486808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5998516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5998516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486808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486808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6975100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6975100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6975100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6975100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7670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6034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9380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2626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1352191" y="2592122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1377790" y="3030522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646847" y="896606"/>
            <a:ext cx="292979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NTIMES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1015224" y="2268217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913267" y="1893705"/>
            <a:ext cx="2296260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1385109" y="4110770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1264660" y="1409237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9959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2796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7315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108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559;p7"/>
          <p:cNvSpPr txBox="1"/>
          <p:nvPr/>
        </p:nvSpPr>
        <p:spPr>
          <a:xfrm>
            <a:off x="660011" y="3625028"/>
            <a:ext cx="2802772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/>
        </p:nvGraphicFramePr>
        <p:xfrm>
          <a:off x="0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8"/>
          <p:cNvSpPr/>
          <p:nvPr/>
        </p:nvSpPr>
        <p:spPr>
          <a:xfrm>
            <a:off x="7458659" y="1759915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9726645" y="2497491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10113322" y="339272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10240876" y="3829391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436906" y="1954864"/>
            <a:ext cx="218402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"/>
          <p:cNvSpPr txBox="1"/>
          <p:nvPr/>
        </p:nvSpPr>
        <p:spPr>
          <a:xfrm>
            <a:off x="7353386" y="1746796"/>
            <a:ext cx="1733247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all </a:t>
            </a:r>
            <a:r>
              <a:rPr lang="fr-F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diamonds</a:t>
            </a:r>
            <a:endParaRPr sz="105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go the green </a:t>
            </a:r>
            <a:r>
              <a:rPr lang="fr-F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9664993" y="2975725"/>
            <a:ext cx="190366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10407567" y="3867804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10567969" y="337605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10387697" y="290435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68098" y="1084905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482330" y="1964163"/>
            <a:ext cx="23310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</a:t>
            </a: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up all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</a:t>
            </a: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</a:t>
            </a:r>
            <a:r>
              <a:rPr lang="fr-F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 txBox="1"/>
          <p:nvPr/>
        </p:nvSpPr>
        <p:spPr>
          <a:xfrm>
            <a:off x="9885821" y="1974664"/>
            <a:ext cx="2306179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&lt;HAS 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DIAMOND</a:t>
            </a:r>
            <a:r>
              <a:rPr lang="fr-FR" sz="2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10709216" y="4339269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10535098" y="246082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938</Words>
  <Application>Microsoft Office PowerPoint</Application>
  <PresentationFormat>Widescreen</PresentationFormat>
  <Paragraphs>698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PHAL.HIM</cp:lastModifiedBy>
  <cp:revision>7</cp:revision>
  <dcterms:created xsi:type="dcterms:W3CDTF">2020-01-30T10:34:45Z</dcterms:created>
  <dcterms:modified xsi:type="dcterms:W3CDTF">2023-06-08T01:13:13Z</dcterms:modified>
</cp:coreProperties>
</file>