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1D3F-3EDB-4027-B728-13731B7AAAE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67DF-7032-4A4E-A780-4CB11AF8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75657" y="444138"/>
            <a:ext cx="1384663" cy="326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529044" y="2031273"/>
            <a:ext cx="2677887" cy="600891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&gt;=1 and n &lt;=10</a:t>
            </a:r>
            <a:endParaRPr lang="en-US" sz="1200" dirty="0"/>
          </a:p>
        </p:txBody>
      </p:sp>
      <p:sp>
        <p:nvSpPr>
          <p:cNvPr id="7" name="Parallelogram 6"/>
          <p:cNvSpPr/>
          <p:nvPr/>
        </p:nvSpPr>
        <p:spPr>
          <a:xfrm>
            <a:off x="529044" y="3161199"/>
            <a:ext cx="2612572" cy="54864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print True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450771" y="2823747"/>
            <a:ext cx="3008812" cy="764179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&gt;= 29 and n &lt;=51</a:t>
            </a:r>
            <a:endParaRPr lang="en-US" sz="1200" dirty="0"/>
          </a:p>
        </p:txBody>
      </p:sp>
      <p:sp>
        <p:nvSpPr>
          <p:cNvPr id="9" name="Parallelogram 8"/>
          <p:cNvSpPr/>
          <p:nvPr/>
        </p:nvSpPr>
        <p:spPr>
          <a:xfrm>
            <a:off x="3853543" y="4100641"/>
            <a:ext cx="2612572" cy="54864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True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7015843" y="3843737"/>
            <a:ext cx="3169920" cy="805544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N&gt;=76 and n &lt;=101</a:t>
            </a:r>
            <a:endParaRPr lang="en-US" sz="1400" dirty="0"/>
          </a:p>
        </p:txBody>
      </p:sp>
      <p:sp>
        <p:nvSpPr>
          <p:cNvPr id="11" name="Parallelogram 10"/>
          <p:cNvSpPr/>
          <p:nvPr/>
        </p:nvSpPr>
        <p:spPr>
          <a:xfrm>
            <a:off x="7402286" y="5156547"/>
            <a:ext cx="2612572" cy="54864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True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0217" y="2331718"/>
            <a:ext cx="158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13863" y="3218895"/>
            <a:ext cx="219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4955177" y="2311032"/>
            <a:ext cx="0" cy="5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00803" y="3218895"/>
            <a:ext cx="0" cy="5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00803" y="4649281"/>
            <a:ext cx="0" cy="5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35330" y="2640324"/>
            <a:ext cx="0" cy="5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9126" y="3587926"/>
            <a:ext cx="0" cy="5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35330" y="1711234"/>
            <a:ext cx="0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37506" y="770709"/>
            <a:ext cx="0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99617" y="4246509"/>
            <a:ext cx="157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573691" y="4246509"/>
            <a:ext cx="0" cy="91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/>
          <p:cNvSpPr/>
          <p:nvPr/>
        </p:nvSpPr>
        <p:spPr>
          <a:xfrm>
            <a:off x="10231483" y="5156547"/>
            <a:ext cx="1963783" cy="54864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(False)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88422" y="6344195"/>
            <a:ext cx="1384663" cy="326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" idx="4"/>
          </p:cNvCxnSpPr>
          <p:nvPr/>
        </p:nvCxnSpPr>
        <p:spPr>
          <a:xfrm>
            <a:off x="1835330" y="3709839"/>
            <a:ext cx="0" cy="263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3"/>
          </p:cNvCxnSpPr>
          <p:nvPr/>
        </p:nvCxnSpPr>
        <p:spPr>
          <a:xfrm flipH="1">
            <a:off x="2373085" y="4649281"/>
            <a:ext cx="2434046" cy="185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3"/>
          </p:cNvCxnSpPr>
          <p:nvPr/>
        </p:nvCxnSpPr>
        <p:spPr>
          <a:xfrm flipH="1">
            <a:off x="2373085" y="5705187"/>
            <a:ext cx="5717723" cy="80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33749" y="5795555"/>
            <a:ext cx="8660674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549346" y="3843737"/>
            <a:ext cx="690154" cy="37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57209" y="2858036"/>
            <a:ext cx="690154" cy="326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823063" y="1966498"/>
            <a:ext cx="690154" cy="326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927920" y="4701528"/>
            <a:ext cx="692332" cy="326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2006236" y="2702091"/>
            <a:ext cx="692332" cy="326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110841" y="3673921"/>
            <a:ext cx="692332" cy="326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Parallelogram 52"/>
          <p:cNvSpPr/>
          <p:nvPr/>
        </p:nvSpPr>
        <p:spPr>
          <a:xfrm>
            <a:off x="594359" y="1104609"/>
            <a:ext cx="2612572" cy="548640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Get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4</cp:revision>
  <dcterms:created xsi:type="dcterms:W3CDTF">2023-07-17T08:55:13Z</dcterms:created>
  <dcterms:modified xsi:type="dcterms:W3CDTF">2023-07-17T09:51:53Z</dcterms:modified>
</cp:coreProperties>
</file>