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89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FLOW CHART SYMBOL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osange 6">
            <a:extLst>
              <a:ext uri="{FF2B5EF4-FFF2-40B4-BE49-F238E27FC236}">
                <a16:creationId xmlns:a16="http://schemas.microsoft.com/office/drawing/2014/main" id="{291D4350-D2A3-446B-960E-263EEC5CB8F5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A58D8-F072-48C9-A164-148C7E773B55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D20E-BE95-443C-B6B8-EC1CDC2CC927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F6DD5-4237-458E-8453-9FAF3DE8E585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1E8CB-7CF2-4994-93D9-98EBD2E58574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94F69-06F3-48AF-A314-AA058E2F829C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9C289-C5AA-4010-87FC-8F5E6C748585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AA905-A243-4B7B-AE2D-EC9D224144BA}"/>
              </a:ext>
            </a:extLst>
          </p:cNvPr>
          <p:cNvCxnSpPr>
            <a:stCxn id="11" idx="3"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0A0CFF-EFA4-4F03-9A8B-D014A8635BE2}"/>
              </a:ext>
            </a:extLst>
          </p:cNvPr>
          <p:cNvCxnSpPr>
            <a:cxnSpLocks/>
          </p:cNvCxnSpPr>
          <p:nvPr/>
        </p:nvCxnSpPr>
        <p:spPr>
          <a:xfrm>
            <a:off x="4132410" y="1829338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CBA320-BBB3-4892-A81F-C6690E57B591}"/>
              </a:ext>
            </a:extLst>
          </p:cNvPr>
          <p:cNvCxnSpPr>
            <a:cxnSpLocks/>
          </p:cNvCxnSpPr>
          <p:nvPr/>
        </p:nvCxnSpPr>
        <p:spPr>
          <a:xfrm>
            <a:off x="4013925" y="2729964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57670-D20B-4BA7-9B56-234DA5C23691}"/>
              </a:ext>
            </a:extLst>
          </p:cNvPr>
          <p:cNvCxnSpPr>
            <a:cxnSpLocks/>
          </p:cNvCxnSpPr>
          <p:nvPr/>
        </p:nvCxnSpPr>
        <p:spPr>
          <a:xfrm flipV="1">
            <a:off x="4049165" y="3235178"/>
            <a:ext cx="4165664" cy="36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D3EEA3-6848-4214-BD84-493A496838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93927" y="4252525"/>
            <a:ext cx="4390895" cy="101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B2747-8A07-4F34-80CC-1BBE367A5E37}"/>
              </a:ext>
            </a:extLst>
          </p:cNvPr>
          <p:cNvCxnSpPr>
            <a:cxnSpLocks/>
          </p:cNvCxnSpPr>
          <p:nvPr/>
        </p:nvCxnSpPr>
        <p:spPr>
          <a:xfrm flipV="1">
            <a:off x="3893926" y="4336254"/>
            <a:ext cx="4404148" cy="65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26" y="1681692"/>
            <a:ext cx="5255802" cy="389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A29B1-9945-440F-A88D-53ADE64F442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35672" y="1696510"/>
            <a:ext cx="2152826" cy="5129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2" y="6453562"/>
            <a:ext cx="2239959" cy="30813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298367" y="1803302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&lt; </a:t>
            </a:r>
            <a:r>
              <a:rPr lang="en-US" sz="1200" dirty="0" smtClean="0">
                <a:solidFill>
                  <a:schemeClr val="bg1"/>
                </a:solidFill>
              </a:rPr>
              <a:t>10 and b &gt; 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939298" y="1439499"/>
            <a:ext cx="5639" cy="2083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1338221" y="2504232"/>
            <a:ext cx="1410692" cy="45467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“Yes”</a:t>
            </a: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158493" y="3404312"/>
            <a:ext cx="1665814" cy="22616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“No”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45098" y="2209460"/>
            <a:ext cx="0" cy="3432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24500" y="214911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5833047" y="3436929"/>
            <a:ext cx="1" cy="2356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37173"/>
            <a:ext cx="1718102" cy="393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062896" y="29589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2976223" y="2333784"/>
            <a:ext cx="2173346" cy="57151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430502" y="2467875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== </a:t>
            </a:r>
            <a:r>
              <a:rPr lang="en-US" sz="1200" dirty="0" smtClean="0">
                <a:solidFill>
                  <a:schemeClr val="bg1"/>
                </a:solidFill>
              </a:rPr>
              <a:t>10 and  b== 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4922439" y="2835993"/>
            <a:ext cx="1854431" cy="56754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912085" y="2958910"/>
            <a:ext cx="74647" cy="34946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4922439" y="3776242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095629" y="3000412"/>
            <a:ext cx="155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r>
              <a:rPr lang="en-US" sz="1200" dirty="0" smtClean="0">
                <a:solidFill>
                  <a:schemeClr val="bg1"/>
                </a:solidFill>
              </a:rPr>
              <a:t>= 10 and b &lt;= 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078067" y="294387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009113" y="3332726"/>
            <a:ext cx="6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6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275495" y="1650490"/>
            <a:ext cx="52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976223" y="1952985"/>
            <a:ext cx="1015177" cy="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01009" y="1925876"/>
            <a:ext cx="1" cy="4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3"/>
          </p:cNvCxnSpPr>
          <p:nvPr/>
        </p:nvCxnSpPr>
        <p:spPr>
          <a:xfrm flipV="1">
            <a:off x="5149569" y="2619540"/>
            <a:ext cx="683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5287617" y="2256587"/>
            <a:ext cx="52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Connector 72"/>
          <p:cNvCxnSpPr>
            <a:endCxn id="19" idx="0"/>
          </p:cNvCxnSpPr>
          <p:nvPr/>
        </p:nvCxnSpPr>
        <p:spPr>
          <a:xfrm>
            <a:off x="5831285" y="2517111"/>
            <a:ext cx="18370" cy="318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 flipH="1">
            <a:off x="2919497" y="3649527"/>
            <a:ext cx="883056" cy="27660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 flipH="1">
            <a:off x="3177105" y="4093819"/>
            <a:ext cx="2560155" cy="25210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30" y="1874433"/>
            <a:ext cx="5193890" cy="3979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231DD-27AF-4E09-A287-52D52AA3342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35672" y="1696510"/>
            <a:ext cx="2152826" cy="5129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2" y="6453562"/>
            <a:ext cx="2239959" cy="30813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288810" y="1763570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&lt; </a:t>
            </a:r>
            <a:r>
              <a:rPr lang="en-US" sz="1600" dirty="0" smtClean="0">
                <a:solidFill>
                  <a:schemeClr val="bg1"/>
                </a:solidFill>
              </a:rPr>
              <a:t>10 or b &gt;5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939298" y="1439499"/>
            <a:ext cx="5639" cy="2083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1338221" y="2504232"/>
            <a:ext cx="1410692" cy="45467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“Yes”</a:t>
            </a: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158493" y="3404312"/>
            <a:ext cx="1665814" cy="22616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“No”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45098" y="2209460"/>
            <a:ext cx="0" cy="3432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24500" y="214911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5833047" y="3436929"/>
            <a:ext cx="1" cy="2356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37173"/>
            <a:ext cx="1718102" cy="393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062896" y="29589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2976223" y="2333784"/>
            <a:ext cx="2173346" cy="57151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66774" y="2455603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== </a:t>
            </a:r>
            <a:r>
              <a:rPr lang="en-US" sz="1200" dirty="0" smtClean="0">
                <a:solidFill>
                  <a:schemeClr val="bg1"/>
                </a:solidFill>
              </a:rPr>
              <a:t>10 or b ==5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4922439" y="2835993"/>
            <a:ext cx="1804301" cy="54550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912085" y="2958910"/>
            <a:ext cx="74647" cy="34946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4922439" y="3776242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275483" y="2970248"/>
            <a:ext cx="1318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&gt;= </a:t>
            </a:r>
            <a:r>
              <a:rPr lang="en-US" sz="1200" dirty="0" smtClean="0">
                <a:solidFill>
                  <a:schemeClr val="bg1"/>
                </a:solidFill>
              </a:rPr>
              <a:t>10 or b&lt;= 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078067" y="294387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009113" y="3332726"/>
            <a:ext cx="6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6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275495" y="1650490"/>
            <a:ext cx="52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976223" y="1952985"/>
            <a:ext cx="1015177" cy="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01009" y="1925876"/>
            <a:ext cx="1" cy="4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</p:cNvCxnSpPr>
          <p:nvPr/>
        </p:nvCxnSpPr>
        <p:spPr>
          <a:xfrm flipV="1">
            <a:off x="5149569" y="2619540"/>
            <a:ext cx="683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5287617" y="2256587"/>
            <a:ext cx="52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Connector 30"/>
          <p:cNvCxnSpPr>
            <a:endCxn id="19" idx="0"/>
          </p:cNvCxnSpPr>
          <p:nvPr/>
        </p:nvCxnSpPr>
        <p:spPr>
          <a:xfrm flipH="1">
            <a:off x="5824590" y="2564113"/>
            <a:ext cx="8457" cy="27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 flipH="1">
            <a:off x="2919497" y="3649527"/>
            <a:ext cx="883056" cy="27660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 flipH="1">
            <a:off x="3177105" y="4093819"/>
            <a:ext cx="2560155" cy="25210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74" y="2225868"/>
            <a:ext cx="5179602" cy="3887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C4A9E-10A5-4D37-AD24-8AC6CB17631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35672" y="1696510"/>
            <a:ext cx="2152826" cy="5129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2" y="6453562"/>
            <a:ext cx="2239959" cy="30813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75949" y="180601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 &lt; </a:t>
            </a:r>
            <a:r>
              <a:rPr lang="en-US" sz="1100" dirty="0" smtClean="0">
                <a:solidFill>
                  <a:schemeClr val="bg1"/>
                </a:solidFill>
              </a:rPr>
              <a:t>10 or b&gt;= 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939298" y="1439499"/>
            <a:ext cx="5639" cy="2083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1338221" y="2504232"/>
            <a:ext cx="1410692" cy="45467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“Yes”</a:t>
            </a: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645141" y="3403506"/>
            <a:ext cx="1665814" cy="22616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“No”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45098" y="2209460"/>
            <a:ext cx="0" cy="3432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24500" y="214911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2004328" y="5577377"/>
            <a:ext cx="1" cy="2356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37173"/>
            <a:ext cx="1718102" cy="393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504703" y="2982454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444686" y="2292378"/>
            <a:ext cx="2173346" cy="57151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938037" y="2403971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== </a:t>
            </a:r>
            <a:r>
              <a:rPr lang="en-US" sz="1200" dirty="0" smtClean="0">
                <a:solidFill>
                  <a:schemeClr val="bg1"/>
                </a:solidFill>
              </a:rPr>
              <a:t>10 or b == 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897844" y="5025584"/>
            <a:ext cx="2146480" cy="50955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2019321" y="6066902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1207415" y="5813065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1303273" y="5130741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</a:t>
            </a:r>
            <a:r>
              <a:rPr lang="en-US" sz="1200" dirty="0" smtClean="0">
                <a:solidFill>
                  <a:schemeClr val="bg1"/>
                </a:solidFill>
              </a:rPr>
              <a:t>== 10 or b&lt;=10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499423" y="290924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1975884" y="546539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6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629306" y="1562971"/>
            <a:ext cx="57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974881" y="2958910"/>
            <a:ext cx="11851" cy="20298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</p:cNvCxnSpPr>
          <p:nvPr/>
        </p:nvCxnSpPr>
        <p:spPr>
          <a:xfrm>
            <a:off x="2988498" y="1952985"/>
            <a:ext cx="148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0"/>
          </p:cNvCxnSpPr>
          <p:nvPr/>
        </p:nvCxnSpPr>
        <p:spPr>
          <a:xfrm>
            <a:off x="4467191" y="1981807"/>
            <a:ext cx="84957" cy="4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5282" y="3638866"/>
            <a:ext cx="2389369" cy="1108790"/>
          </a:xfrm>
          <a:prstGeom prst="bentConnector3">
            <a:avLst>
              <a:gd name="adj1" fmla="val 187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43" y="2701621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749747" y="1897527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3BED5-191C-45BA-91A2-59D5CAB2419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B59EC-0830-4518-9426-6C8258C9E5BA}"/>
              </a:ext>
            </a:extLst>
          </p:cNvPr>
          <p:cNvSpPr txBox="1"/>
          <p:nvPr/>
        </p:nvSpPr>
        <p:spPr>
          <a:xfrm rot="18463855">
            <a:off x="2891882" y="233059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862784" y="2345583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39" y="3363835"/>
            <a:ext cx="4978259" cy="265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FB7D-B7DF-47D9-AF2A-73948102E7A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243523" y="223585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23" y="3052603"/>
            <a:ext cx="4664914" cy="221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57A00-B76C-4F26-BA2E-826A0CB9CF3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540588" y="408250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n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51B96-45F1-40AC-B539-34E62DA40771}"/>
              </a:ext>
            </a:extLst>
          </p:cNvPr>
          <p:cNvSpPr txBox="1"/>
          <p:nvPr/>
        </p:nvSpPr>
        <p:spPr>
          <a:xfrm rot="18463855">
            <a:off x="4534418" y="110525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5821299" y="1543553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6" y="2312385"/>
            <a:ext cx="5856552" cy="2731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FD5C5-54FA-4F49-9F29-F535F5133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540588" y="4082503"/>
            <a:ext cx="2574212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</a:t>
            </a:r>
            <a:r>
              <a:rPr lang="en-US" sz="1400" dirty="0" smtClean="0"/>
              <a:t> (“Python :” + </a:t>
            </a:r>
            <a:r>
              <a:rPr lang="en-US" sz="1400" dirty="0" err="1" smtClean="0"/>
              <a:t>str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828739" y="2309007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12" y="3138911"/>
            <a:ext cx="4175707" cy="27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8D967-9F44-44D8-A33F-FC35F95D8E14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651017"/>
            <a:ext cx="3657600" cy="983701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12707" y="2877836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650637" y="1543553"/>
            <a:ext cx="18291" cy="2441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756835" y="4817314"/>
            <a:ext cx="172908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</a:t>
            </a:r>
            <a:r>
              <a:rPr lang="en-US" sz="1400" dirty="0" smtClean="0"/>
              <a:t> sum</a:t>
            </a:r>
            <a:endParaRPr lang="en-US" sz="1400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78318" y="2367788"/>
            <a:ext cx="2572319" cy="39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161383" y="3704579"/>
            <a:ext cx="2945550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299830"/>
            <a:ext cx="0" cy="31551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 flipV="1">
            <a:off x="4479438" y="3138911"/>
            <a:ext cx="1061827" cy="3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592515" y="171514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1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905884" y="1870458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10901" y="1886039"/>
            <a:ext cx="46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3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650638" y="2255371"/>
            <a:ext cx="18290" cy="3956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786094" y="4013384"/>
            <a:ext cx="172908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= sum +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481267" y="201639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9" y="2821876"/>
            <a:ext cx="4637258" cy="318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EE8-8B79-4D64-90BE-3E04CE21DF6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651017"/>
            <a:ext cx="3657600" cy="983701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36399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12707" y="2877836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650637" y="1543553"/>
            <a:ext cx="18291" cy="2441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756558" y="5617142"/>
            <a:ext cx="172908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</a:t>
            </a:r>
            <a:r>
              <a:rPr lang="en-US" sz="1400" dirty="0" smtClean="0"/>
              <a:t> sum</a:t>
            </a:r>
            <a:endParaRPr lang="en-US" sz="1400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78318" y="2367788"/>
            <a:ext cx="2572319" cy="39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5400000">
            <a:off x="3065957" y="3532987"/>
            <a:ext cx="2889641" cy="2060977"/>
          </a:xfrm>
          <a:prstGeom prst="bentConnector3">
            <a:avLst>
              <a:gd name="adj1" fmla="val 9890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299830"/>
            <a:ext cx="0" cy="31551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 flipV="1">
            <a:off x="4479438" y="3138911"/>
            <a:ext cx="1061827" cy="3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592515" y="171514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25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905884" y="1870458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0901" y="1886039"/>
            <a:ext cx="46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650638" y="2255371"/>
            <a:ext cx="18290" cy="3956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786094" y="4013384"/>
            <a:ext cx="172908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= sum +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endParaRPr lang="en-US" sz="1400" dirty="0"/>
          </a:p>
        </p:txBody>
      </p:sp>
      <p:cxnSp>
        <p:nvCxnSpPr>
          <p:cNvPr id="3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</p:cNvCxnSpPr>
          <p:nvPr/>
        </p:nvCxnSpPr>
        <p:spPr>
          <a:xfrm>
            <a:off x="2597811" y="6068803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627571" y="233643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29" y="3275266"/>
            <a:ext cx="4237887" cy="2910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5943-5491-45B2-A431-29229473A33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651017"/>
            <a:ext cx="3657600" cy="983701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36399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12707" y="2877836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650637" y="1543553"/>
            <a:ext cx="18291" cy="2441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756558" y="5617142"/>
            <a:ext cx="172908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</a:t>
            </a:r>
            <a:r>
              <a:rPr lang="en-US" sz="1400" dirty="0" smtClean="0"/>
              <a:t> sum</a:t>
            </a:r>
            <a:endParaRPr lang="en-US" sz="1400" dirty="0"/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78318" y="2367788"/>
            <a:ext cx="2572319" cy="39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5400000">
            <a:off x="3065957" y="3532987"/>
            <a:ext cx="2889641" cy="2060977"/>
          </a:xfrm>
          <a:prstGeom prst="bentConnector3">
            <a:avLst>
              <a:gd name="adj1" fmla="val 9890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299830"/>
            <a:ext cx="0" cy="31551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 flipV="1">
            <a:off x="4479438" y="3138911"/>
            <a:ext cx="1061827" cy="3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592515" y="171514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26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905884" y="1870458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10901" y="1886039"/>
            <a:ext cx="46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8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650638" y="2255371"/>
            <a:ext cx="18290" cy="3956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786094" y="4013384"/>
            <a:ext cx="172908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= sum +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n</a:t>
            </a:r>
            <a:endParaRPr lang="en-US" sz="1400" dirty="0"/>
          </a:p>
        </p:txBody>
      </p:sp>
      <p:cxnSp>
        <p:nvCxnSpPr>
          <p:cNvPr id="3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</p:cNvCxnSpPr>
          <p:nvPr/>
        </p:nvCxnSpPr>
        <p:spPr>
          <a:xfrm>
            <a:off x="2597811" y="6068803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26" y="1924312"/>
            <a:ext cx="3607499" cy="2664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1857-E9C7-449B-808A-3EC8129BE71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51699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>
            <a:off x="4080803" y="2724674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80803" y="3635152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5</a:t>
            </a:r>
          </a:p>
        </p:txBody>
      </p: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41281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“b”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9" y="46016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1449C7-9F74-4A1A-85DC-984E1A9C8A43}"/>
              </a:ext>
            </a:extLst>
          </p:cNvPr>
          <p:cNvSpPr txBox="1"/>
          <p:nvPr/>
        </p:nvSpPr>
        <p:spPr>
          <a:xfrm rot="18463855">
            <a:off x="773075" y="276544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94" y="1828981"/>
            <a:ext cx="5485478" cy="4299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76D7B-67EC-4726-8959-0BBF17C916C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2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0" name="Straight Connector 29"/>
          <p:cNvCxnSpPr>
            <a:stCxn id="29" idx="2"/>
          </p:cNvCxnSpPr>
          <p:nvPr/>
        </p:nvCxnSpPr>
        <p:spPr>
          <a:xfrm flipH="1">
            <a:off x="2618509" y="694405"/>
            <a:ext cx="32129" cy="238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65646" y="788564"/>
            <a:ext cx="1537854" cy="42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65646" y="1300917"/>
            <a:ext cx="1537854" cy="3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 =2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49582" y="1775421"/>
            <a:ext cx="1537854" cy="3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k = 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49582" y="2240720"/>
            <a:ext cx="1537854" cy="3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j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865646" y="2755377"/>
            <a:ext cx="1537854" cy="3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2"/>
          </p:cNvCxnSpPr>
          <p:nvPr/>
        </p:nvCxnSpPr>
        <p:spPr>
          <a:xfrm>
            <a:off x="2634573" y="3143485"/>
            <a:ext cx="16065" cy="23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1536600" y="3636609"/>
            <a:ext cx="2163817" cy="57322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j</a:t>
            </a:r>
            <a:endParaRPr lang="en-US" dirty="0"/>
          </a:p>
        </p:txBody>
      </p:sp>
      <p:sp>
        <p:nvSpPr>
          <p:cNvPr id="41" name="Parallelogram 40"/>
          <p:cNvSpPr/>
          <p:nvPr/>
        </p:nvSpPr>
        <p:spPr>
          <a:xfrm>
            <a:off x="1239986" y="4396283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Hello, world”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604659" y="4122785"/>
            <a:ext cx="13854" cy="23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04659" y="4926943"/>
            <a:ext cx="13848" cy="1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/>
          <p:cNvSpPr/>
          <p:nvPr/>
        </p:nvSpPr>
        <p:spPr>
          <a:xfrm>
            <a:off x="1397430" y="5166583"/>
            <a:ext cx="2474285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46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04659" y="411907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52400" y="3380509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" y="3362168"/>
            <a:ext cx="13855" cy="262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420042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38545" y="5985378"/>
            <a:ext cx="245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arallelogram 58"/>
          <p:cNvSpPr/>
          <p:nvPr/>
        </p:nvSpPr>
        <p:spPr>
          <a:xfrm>
            <a:off x="1253833" y="5787568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here”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620719" y="6254106"/>
            <a:ext cx="13854" cy="23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86374" y="3923223"/>
            <a:ext cx="1270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140036" y="3923223"/>
            <a:ext cx="13855" cy="21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750100" y="6030023"/>
            <a:ext cx="142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145053" y="360936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26" y="2203127"/>
            <a:ext cx="6347290" cy="435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A38B6-AB35-43A2-95BB-14683A75F48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2618509" y="694405"/>
            <a:ext cx="32129" cy="238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5646" y="788564"/>
            <a:ext cx="1537854" cy="42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5646" y="1300917"/>
            <a:ext cx="1537854" cy="3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49582" y="1775421"/>
            <a:ext cx="1537854" cy="3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k =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49582" y="2240720"/>
            <a:ext cx="1537854" cy="3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 = k - 1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1508896" y="3083254"/>
            <a:ext cx="2163817" cy="57322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j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1239986" y="3982516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Hello, world”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04659" y="3679861"/>
            <a:ext cx="13854" cy="23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18506" y="4427704"/>
            <a:ext cx="0" cy="30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1381363" y="4779258"/>
            <a:ext cx="2474285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04659" y="366103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6255" y="3020291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38631" y="2992131"/>
            <a:ext cx="11087" cy="207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420042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2" name="Straight Connector 21"/>
          <p:cNvCxnSpPr>
            <a:endCxn id="17" idx="5"/>
          </p:cNvCxnSpPr>
          <p:nvPr/>
        </p:nvCxnSpPr>
        <p:spPr>
          <a:xfrm>
            <a:off x="207507" y="5021713"/>
            <a:ext cx="123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/>
          <p:cNvSpPr/>
          <p:nvPr/>
        </p:nvSpPr>
        <p:spPr>
          <a:xfrm>
            <a:off x="1253832" y="5516682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here”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4"/>
            <a:endCxn id="21" idx="0"/>
          </p:cNvCxnSpPr>
          <p:nvPr/>
        </p:nvCxnSpPr>
        <p:spPr>
          <a:xfrm>
            <a:off x="2618505" y="6001592"/>
            <a:ext cx="32133" cy="41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27051" y="3369868"/>
            <a:ext cx="1425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595" y="3369868"/>
            <a:ext cx="4243" cy="257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55789" y="5922230"/>
            <a:ext cx="142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215182" y="300053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92" y="2039112"/>
            <a:ext cx="4537291" cy="2391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E28FD-9ECC-4AC2-A050-BDAE6F1F77D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2633829" y="694405"/>
            <a:ext cx="16809" cy="382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5646" y="788564"/>
            <a:ext cx="1537854" cy="42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1552662" y="1599448"/>
            <a:ext cx="2163817" cy="57322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5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1375246" y="3212681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Hello, world”</a:t>
            </a:r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>
            <a:off x="1613171" y="3866233"/>
            <a:ext cx="2474285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84106" y="290560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66255" y="1440873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29649" y="1440873"/>
            <a:ext cx="32365" cy="306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420042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29649" y="4479147"/>
            <a:ext cx="2475010" cy="5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>
            <a:off x="1269897" y="4762695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here”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4"/>
            <a:endCxn id="19" idx="0"/>
          </p:cNvCxnSpPr>
          <p:nvPr/>
        </p:nvCxnSpPr>
        <p:spPr>
          <a:xfrm>
            <a:off x="2634570" y="5247605"/>
            <a:ext cx="16068" cy="117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43768" y="2774941"/>
            <a:ext cx="877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51205" y="2752994"/>
            <a:ext cx="2397" cy="147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99244" y="4210618"/>
            <a:ext cx="621575" cy="1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295746" y="152437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1552662" y="2488327"/>
            <a:ext cx="2163817" cy="57322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&gt; 1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766756" y="1886062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945892" y="1886062"/>
            <a:ext cx="1" cy="31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075967" y="4973955"/>
            <a:ext cx="869925" cy="3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985" y="1581912"/>
            <a:ext cx="4427187" cy="2374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5199F-1DB9-4353-B064-9155635FA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2633829" y="694405"/>
            <a:ext cx="16809" cy="382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5646" y="788564"/>
            <a:ext cx="1537854" cy="42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552662" y="1599448"/>
            <a:ext cx="2163817" cy="57322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5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375246" y="3212681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Hello, world”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613171" y="3866233"/>
            <a:ext cx="2474285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1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84106" y="290560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6255" y="1440873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9649" y="1440873"/>
            <a:ext cx="32365" cy="306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420042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9649" y="4479147"/>
            <a:ext cx="2475010" cy="5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269897" y="4762695"/>
            <a:ext cx="2729346" cy="48491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here”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4"/>
            <a:endCxn id="14" idx="0"/>
          </p:cNvCxnSpPr>
          <p:nvPr/>
        </p:nvCxnSpPr>
        <p:spPr>
          <a:xfrm>
            <a:off x="2634570" y="5247605"/>
            <a:ext cx="16068" cy="117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43768" y="2774941"/>
            <a:ext cx="877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51205" y="2752994"/>
            <a:ext cx="2397" cy="147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99244" y="4210618"/>
            <a:ext cx="621575" cy="1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295746" y="152437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552662" y="2488327"/>
            <a:ext cx="2163817" cy="57322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and </a:t>
            </a:r>
            <a:r>
              <a:rPr lang="en-US" sz="1200" dirty="0" err="1" smtClean="0"/>
              <a:t>i</a:t>
            </a:r>
            <a:r>
              <a:rPr lang="en-US" sz="1200" dirty="0" smtClean="0"/>
              <a:t> &lt;4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766756" y="1886062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45892" y="1886062"/>
            <a:ext cx="1" cy="31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075967" y="4973955"/>
            <a:ext cx="869925" cy="3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41" y="2642616"/>
            <a:ext cx="4172628" cy="296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3F846-332D-41E9-BDD5-88BC534C1AD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92206" y="891266"/>
            <a:ext cx="28555" cy="2958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5646" y="788564"/>
            <a:ext cx="1537854" cy="42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552662" y="1499403"/>
            <a:ext cx="2163817" cy="36876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5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399595" y="2593223"/>
            <a:ext cx="2729346" cy="29673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Hello, world”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483619" y="3088394"/>
            <a:ext cx="2474285" cy="27560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1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599081" y="463171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6255" y="1440873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2016" y="1440873"/>
            <a:ext cx="24233" cy="243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420042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8512" y="3839488"/>
            <a:ext cx="2479218" cy="1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356088" y="4945438"/>
            <a:ext cx="2729346" cy="38778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here”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2650637" y="5904401"/>
            <a:ext cx="1" cy="5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33878" y="2241601"/>
            <a:ext cx="877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17614" y="2227377"/>
            <a:ext cx="13229" cy="121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05551" y="3364002"/>
            <a:ext cx="605378" cy="2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132117" y="130131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568729" y="2052077"/>
            <a:ext cx="2163817" cy="37904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and I &lt; 4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33878" y="4512204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91477" y="4512204"/>
            <a:ext cx="0" cy="16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170208" y="6146624"/>
            <a:ext cx="721269" cy="1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1582584" y="4322680"/>
            <a:ext cx="2163817" cy="37904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smtClean="0"/>
              <a:t> &gt; 5</a:t>
            </a:r>
            <a:endParaRPr lang="en-US" sz="1600" dirty="0"/>
          </a:p>
        </p:txBody>
      </p:sp>
      <p:sp>
        <p:nvSpPr>
          <p:cNvPr id="32" name="Parallelogram 31"/>
          <p:cNvSpPr/>
          <p:nvPr/>
        </p:nvSpPr>
        <p:spPr>
          <a:xfrm>
            <a:off x="1399595" y="5887701"/>
            <a:ext cx="2729346" cy="38778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not here”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64493" y="4727000"/>
            <a:ext cx="849" cy="21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689991" y="4093252"/>
            <a:ext cx="16065" cy="27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46401" y="1683784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50409" y="1670649"/>
            <a:ext cx="0" cy="242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34570" y="4106255"/>
            <a:ext cx="2487558" cy="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50637" y="5368560"/>
            <a:ext cx="0" cy="2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59805" y="4228861"/>
            <a:ext cx="13031" cy="137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59805" y="4228861"/>
            <a:ext cx="184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47461" y="5562532"/>
            <a:ext cx="1817031" cy="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3760361" y="419770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7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764268" y="175069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8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802815" y="228959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254" y="2459736"/>
            <a:ext cx="3701988" cy="309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92DA-9687-469C-B605-ABB42A5AE2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Connector 5"/>
          <p:cNvCxnSpPr>
            <a:stCxn id="7" idx="0"/>
          </p:cNvCxnSpPr>
          <p:nvPr/>
        </p:nvCxnSpPr>
        <p:spPr>
          <a:xfrm>
            <a:off x="2634573" y="788564"/>
            <a:ext cx="79837" cy="314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5646" y="788564"/>
            <a:ext cx="1537854" cy="32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552661" y="1348135"/>
            <a:ext cx="2163817" cy="2736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5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374703" y="2304051"/>
            <a:ext cx="2729346" cy="29673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Hello, world”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460879" y="3532324"/>
            <a:ext cx="2474285" cy="27560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1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03098" y="471408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6249" y="1301317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6249" y="1301317"/>
            <a:ext cx="0" cy="25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6420042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9732" y="3881360"/>
            <a:ext cx="2479218" cy="1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356088" y="5027842"/>
            <a:ext cx="2729346" cy="38778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here”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2650637" y="5904401"/>
            <a:ext cx="1" cy="5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132177" y="10822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568728" y="1775268"/>
            <a:ext cx="2163817" cy="277293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and I &lt; 4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66941" y="4577475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91477" y="4512204"/>
            <a:ext cx="0" cy="16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170208" y="6146624"/>
            <a:ext cx="721269" cy="1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1582584" y="4406183"/>
            <a:ext cx="2163817" cy="37904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smtClean="0"/>
              <a:t> &gt; 5</a:t>
            </a:r>
            <a:endParaRPr lang="en-US" sz="1600" dirty="0"/>
          </a:p>
        </p:txBody>
      </p:sp>
      <p:sp>
        <p:nvSpPr>
          <p:cNvPr id="27" name="Parallelogram 26"/>
          <p:cNvSpPr/>
          <p:nvPr/>
        </p:nvSpPr>
        <p:spPr>
          <a:xfrm>
            <a:off x="1399595" y="5887701"/>
            <a:ext cx="2729346" cy="38778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 I am here”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4493" y="4782420"/>
            <a:ext cx="849" cy="21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89991" y="4093252"/>
            <a:ext cx="16065" cy="27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46401" y="1486637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0409" y="1502094"/>
            <a:ext cx="0" cy="259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4570" y="4106255"/>
            <a:ext cx="2487558" cy="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50637" y="5423980"/>
            <a:ext cx="0" cy="2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59805" y="4284281"/>
            <a:ext cx="13031" cy="137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9805" y="4301360"/>
            <a:ext cx="184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47461" y="5659517"/>
            <a:ext cx="1817031" cy="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3760361" y="426787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50636" y="150209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64492" y="197197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5" name="Diamond 74"/>
          <p:cNvSpPr/>
          <p:nvPr/>
        </p:nvSpPr>
        <p:spPr>
          <a:xfrm>
            <a:off x="1624147" y="2811987"/>
            <a:ext cx="2163817" cy="19174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== 0</a:t>
            </a:r>
            <a:endParaRPr lang="en-US" sz="1200" dirty="0"/>
          </a:p>
        </p:txBody>
      </p:sp>
      <p:sp>
        <p:nvSpPr>
          <p:cNvPr id="76" name="Parallelogram 75"/>
          <p:cNvSpPr/>
          <p:nvPr/>
        </p:nvSpPr>
        <p:spPr>
          <a:xfrm>
            <a:off x="1422702" y="3129551"/>
            <a:ext cx="2662732" cy="20664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“ Hello, zero”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06" y="1655064"/>
            <a:ext cx="4441992" cy="286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7D98A-D6E4-4272-85A0-85E1CBA40F9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-2891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2650638" y="491205"/>
            <a:ext cx="73869" cy="326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81709" y="612962"/>
            <a:ext cx="1537854" cy="220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552661" y="1348135"/>
            <a:ext cx="2163817" cy="2736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5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460879" y="3532324"/>
            <a:ext cx="2474285" cy="27560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6249" y="1301317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6249" y="1301317"/>
            <a:ext cx="0" cy="25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29642" y="5369535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9732" y="3881360"/>
            <a:ext cx="2479218" cy="1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06055" y="4841659"/>
            <a:ext cx="1" cy="5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132177" y="10822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1568728" y="1775268"/>
            <a:ext cx="2163817" cy="277293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and I &lt; 4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89991" y="4093252"/>
            <a:ext cx="16065" cy="27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46401" y="1486637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50409" y="1502094"/>
            <a:ext cx="0" cy="259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34570" y="4106255"/>
            <a:ext cx="2487558" cy="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50636" y="150209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6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64492" y="197197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7" name="Diamond 36"/>
          <p:cNvSpPr/>
          <p:nvPr/>
        </p:nvSpPr>
        <p:spPr>
          <a:xfrm>
            <a:off x="1624147" y="2811987"/>
            <a:ext cx="2163817" cy="19174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== 0</a:t>
            </a:r>
            <a:endParaRPr lang="en-US" sz="1200" dirty="0"/>
          </a:p>
        </p:txBody>
      </p:sp>
      <p:sp>
        <p:nvSpPr>
          <p:cNvPr id="39" name="Parallelogram 38"/>
          <p:cNvSpPr/>
          <p:nvPr/>
        </p:nvSpPr>
        <p:spPr>
          <a:xfrm>
            <a:off x="1502233" y="4364470"/>
            <a:ext cx="2474285" cy="531251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 result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03453" y="2298565"/>
            <a:ext cx="1537854" cy="32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result = “ Hello, world” 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1935877" y="3086275"/>
            <a:ext cx="1537854" cy="32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dirty="0" smtClean="0"/>
              <a:t>result = “Hello, zero”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1881709" y="927555"/>
            <a:ext cx="1537854" cy="21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result = “ “</a:t>
            </a:r>
          </a:p>
        </p:txBody>
      </p:sp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7" y="1206910"/>
            <a:ext cx="4629771" cy="258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E5E13-72CA-42F2-8E75-C8118B15FF8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2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3" y="-304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2650636" y="517068"/>
            <a:ext cx="58314" cy="338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65642" y="582055"/>
            <a:ext cx="1537854" cy="19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1552661" y="1348135"/>
            <a:ext cx="2163817" cy="2736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&lt; 5</a:t>
            </a:r>
            <a:endParaRPr lang="en-US" dirty="0"/>
          </a:p>
        </p:txBody>
      </p:sp>
      <p:sp>
        <p:nvSpPr>
          <p:cNvPr id="31" name="Parallelogram 30"/>
          <p:cNvSpPr/>
          <p:nvPr/>
        </p:nvSpPr>
        <p:spPr>
          <a:xfrm>
            <a:off x="1460879" y="3532324"/>
            <a:ext cx="2474285" cy="27560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6249" y="1301317"/>
            <a:ext cx="2498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6249" y="1301317"/>
            <a:ext cx="0" cy="25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29642" y="5369535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29732" y="3881360"/>
            <a:ext cx="2479218" cy="1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06055" y="4841659"/>
            <a:ext cx="1" cy="5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4132177" y="10822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1568728" y="1775268"/>
            <a:ext cx="2163817" cy="277293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and I &lt; 4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689991" y="4093252"/>
            <a:ext cx="16065" cy="27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46401" y="1486637"/>
            <a:ext cx="13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50409" y="1502094"/>
            <a:ext cx="0" cy="259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634570" y="4106255"/>
            <a:ext cx="2487558" cy="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50636" y="150209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4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2664492" y="197197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5" name="Diamond 44"/>
          <p:cNvSpPr/>
          <p:nvPr/>
        </p:nvSpPr>
        <p:spPr>
          <a:xfrm>
            <a:off x="1624147" y="2811987"/>
            <a:ext cx="2163817" cy="19174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 1 == 0</a:t>
            </a:r>
            <a:endParaRPr lang="en-US" sz="1200" dirty="0"/>
          </a:p>
        </p:txBody>
      </p:sp>
      <p:sp>
        <p:nvSpPr>
          <p:cNvPr id="46" name="Parallelogram 45"/>
          <p:cNvSpPr/>
          <p:nvPr/>
        </p:nvSpPr>
        <p:spPr>
          <a:xfrm>
            <a:off x="1502233" y="4364470"/>
            <a:ext cx="2474285" cy="531251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 result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03452" y="2376874"/>
            <a:ext cx="1780359" cy="245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Result  += “ Hello, world” 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1664848" y="3070547"/>
            <a:ext cx="1999288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dirty="0" smtClean="0"/>
              <a:t>result  + =  “Hello, zero”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1881709" y="900600"/>
            <a:ext cx="1537854" cy="19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result = “ “</a:t>
            </a:r>
          </a:p>
        </p:txBody>
      </p:sp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79" y="1499616"/>
            <a:ext cx="6184321" cy="205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F421D-881F-4D1E-813E-D58A5C4D6BA3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312966" y="61169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429080" y="5340507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9080" y="1517180"/>
            <a:ext cx="2152826" cy="45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9080" y="2404120"/>
            <a:ext cx="2152826" cy="45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9080" y="3321561"/>
            <a:ext cx="2152826" cy="459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a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180776" y="4162940"/>
            <a:ext cx="2649434" cy="581254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sum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2389379" y="1131807"/>
            <a:ext cx="0" cy="420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29" y="2879919"/>
            <a:ext cx="3267662" cy="322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F7AA2-112A-4B68-B457-E468E75B4B8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48686" y="15782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722887" y="5654257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1725099" y="677945"/>
            <a:ext cx="63659" cy="450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714537" y="939289"/>
            <a:ext cx="2014363" cy="57993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7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679296" y="1811202"/>
            <a:ext cx="2014363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== 0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785185" y="2553962"/>
            <a:ext cx="2152826" cy="39188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“Hello”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49292" y="2071567"/>
            <a:ext cx="1754449" cy="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3204565" y="2350147"/>
            <a:ext cx="2398351" cy="40763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&gt;= 4 and I &lt;= 7</a:t>
            </a:r>
            <a:endParaRPr lang="en-US" sz="1200" dirty="0"/>
          </a:p>
        </p:txBody>
      </p:sp>
      <p:sp>
        <p:nvSpPr>
          <p:cNvPr id="25" name="Diamond 24"/>
          <p:cNvSpPr/>
          <p:nvPr/>
        </p:nvSpPr>
        <p:spPr>
          <a:xfrm>
            <a:off x="5680124" y="2757777"/>
            <a:ext cx="2471729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&gt;=1 and I &lt;=3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32959" y="2071567"/>
            <a:ext cx="1" cy="29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432959" y="2800587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5882767" y="3542702"/>
            <a:ext cx="2152826" cy="39188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“No”</a:t>
            </a:r>
            <a:endParaRPr lang="en-US" dirty="0"/>
          </a:p>
        </p:txBody>
      </p:sp>
      <p:sp>
        <p:nvSpPr>
          <p:cNvPr id="34" name="Parallelogram 33"/>
          <p:cNvSpPr/>
          <p:nvPr/>
        </p:nvSpPr>
        <p:spPr>
          <a:xfrm>
            <a:off x="3411290" y="3114050"/>
            <a:ext cx="2152826" cy="306299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“Okay”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385235" y="2553962"/>
            <a:ext cx="1439283" cy="2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38687" y="2576100"/>
            <a:ext cx="1" cy="18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947786" y="3255586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2229" y="938310"/>
            <a:ext cx="29028" cy="428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88301" y="5167086"/>
            <a:ext cx="1510999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32229" y="879587"/>
            <a:ext cx="1542981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3"/>
          </p:cNvCxnSpPr>
          <p:nvPr/>
        </p:nvCxnSpPr>
        <p:spPr>
          <a:xfrm>
            <a:off x="2728900" y="1229258"/>
            <a:ext cx="5306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035593" y="1229258"/>
            <a:ext cx="116260" cy="430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788632" y="5457371"/>
            <a:ext cx="63241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0"/>
          </p:cNvCxnSpPr>
          <p:nvPr/>
        </p:nvCxnSpPr>
        <p:spPr>
          <a:xfrm>
            <a:off x="1788632" y="5457371"/>
            <a:ext cx="10668" cy="1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67095" y="870039"/>
            <a:ext cx="159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799300" y="3542702"/>
            <a:ext cx="2293729" cy="16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826344" y="4019473"/>
            <a:ext cx="4811466" cy="116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39" y="1898414"/>
            <a:ext cx="4642800" cy="2565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270F-BF42-4990-B1EB-87D399C0D69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1" y="4120694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51517" y="2631789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</a:t>
            </a:r>
            <a:r>
              <a:rPr lang="en-US" dirty="0"/>
              <a:t>a</a:t>
            </a:r>
            <a:endParaRPr lang="en-US" dirty="0"/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31160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“b”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8" y="35895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50" y="1285877"/>
            <a:ext cx="3065934" cy="4244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31F6D-3C46-4774-A985-89B4F9FE05F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48686" y="15782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866805" y="6241136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1725099" y="677945"/>
            <a:ext cx="63659" cy="450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714537" y="939289"/>
            <a:ext cx="2014363" cy="57993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7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679296" y="1811202"/>
            <a:ext cx="2014363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== 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649292" y="2071567"/>
            <a:ext cx="1754449" cy="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3204565" y="2350147"/>
            <a:ext cx="2398351" cy="40763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&gt;= 4 and I &lt;= 7</a:t>
            </a:r>
            <a:endParaRPr lang="en-US" sz="1200" dirty="0"/>
          </a:p>
        </p:txBody>
      </p:sp>
      <p:sp>
        <p:nvSpPr>
          <p:cNvPr id="13" name="Diamond 12"/>
          <p:cNvSpPr/>
          <p:nvPr/>
        </p:nvSpPr>
        <p:spPr>
          <a:xfrm>
            <a:off x="5553257" y="2773436"/>
            <a:ext cx="2471729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&gt;=1 and I &lt;=3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32959" y="2071567"/>
            <a:ext cx="1" cy="29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32959" y="2800587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85235" y="2553962"/>
            <a:ext cx="1439283" cy="2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38687" y="2576100"/>
            <a:ext cx="1" cy="18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39817" y="3260799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2229" y="938310"/>
            <a:ext cx="29028" cy="428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301" y="5167086"/>
            <a:ext cx="1510999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2229" y="879587"/>
            <a:ext cx="1542981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3"/>
          </p:cNvCxnSpPr>
          <p:nvPr/>
        </p:nvCxnSpPr>
        <p:spPr>
          <a:xfrm>
            <a:off x="2728900" y="1229258"/>
            <a:ext cx="5306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35593" y="1229258"/>
            <a:ext cx="116260" cy="430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788632" y="5457371"/>
            <a:ext cx="63241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30890" y="5479142"/>
            <a:ext cx="10668" cy="1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67095" y="870039"/>
            <a:ext cx="159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99300" y="3542702"/>
            <a:ext cx="2293729" cy="16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826344" y="4019473"/>
            <a:ext cx="4811466" cy="116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928783" y="5652258"/>
            <a:ext cx="2152826" cy="39188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number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418" y="2454499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99321" y="3099463"/>
            <a:ext cx="2274144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89353" y="3600812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3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26344" y="5972248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12" y="1245793"/>
            <a:ext cx="3494157" cy="428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8190-3253-4830-961F-D866149403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48686" y="15782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834224" y="5649152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1725099" y="677945"/>
            <a:ext cx="63659" cy="450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714537" y="939289"/>
            <a:ext cx="2014363" cy="57993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7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679571" y="1997772"/>
            <a:ext cx="2014363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== 0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649291" y="2158580"/>
            <a:ext cx="1754449" cy="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204565" y="2350147"/>
            <a:ext cx="2398351" cy="40763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&gt;= 4 and I &lt;= 7</a:t>
            </a:r>
            <a:endParaRPr lang="en-US" sz="1200" dirty="0"/>
          </a:p>
        </p:txBody>
      </p:sp>
      <p:sp>
        <p:nvSpPr>
          <p:cNvPr id="12" name="Diamond 11"/>
          <p:cNvSpPr/>
          <p:nvPr/>
        </p:nvSpPr>
        <p:spPr>
          <a:xfrm>
            <a:off x="5553257" y="2773436"/>
            <a:ext cx="2471729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&gt;=1 and I &lt;=3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32959" y="2071567"/>
            <a:ext cx="1" cy="29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32959" y="2800587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85235" y="2553962"/>
            <a:ext cx="1439283" cy="2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38687" y="2576100"/>
            <a:ext cx="1" cy="18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39817" y="3260799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229" y="938310"/>
            <a:ext cx="29028" cy="428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8301" y="5167086"/>
            <a:ext cx="1510999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2229" y="879587"/>
            <a:ext cx="1542981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</p:cNvCxnSpPr>
          <p:nvPr/>
        </p:nvCxnSpPr>
        <p:spPr>
          <a:xfrm>
            <a:off x="2728900" y="1229258"/>
            <a:ext cx="5306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35593" y="1229258"/>
            <a:ext cx="116260" cy="430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788632" y="5457371"/>
            <a:ext cx="63241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0890" y="5479142"/>
            <a:ext cx="10668" cy="1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7095" y="870039"/>
            <a:ext cx="159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>
          <a:xfrm flipH="1">
            <a:off x="1755205" y="3489095"/>
            <a:ext cx="2181188" cy="7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708918" y="4009212"/>
            <a:ext cx="4799174" cy="47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/>
          <p:cNvSpPr/>
          <p:nvPr/>
        </p:nvSpPr>
        <p:spPr>
          <a:xfrm>
            <a:off x="849099" y="4594151"/>
            <a:ext cx="2152826" cy="39188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number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25331" y="2657263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99321" y="3099463"/>
            <a:ext cx="2274144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89353" y="3600812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59938" y="1547848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614" y="1166919"/>
            <a:ext cx="3790465" cy="4187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B5BCB-5AAA-45D3-8C78-E0E25C9FE5E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859938" y="6419434"/>
            <a:ext cx="2152826" cy="404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25099" y="677945"/>
            <a:ext cx="63659" cy="450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714537" y="939289"/>
            <a:ext cx="2014363" cy="57993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7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679571" y="1997772"/>
            <a:ext cx="2014363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== 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49291" y="2158580"/>
            <a:ext cx="1754449" cy="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204565" y="2350147"/>
            <a:ext cx="2398351" cy="40763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smtClean="0"/>
              <a:t> &gt;= 4 and I &lt;= 7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5553257" y="2773436"/>
            <a:ext cx="2471729" cy="5411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&gt;=1 and I &lt;=3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4347" y="2118065"/>
            <a:ext cx="18614" cy="25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32959" y="2800587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5235" y="2553962"/>
            <a:ext cx="1439283" cy="2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38687" y="2576100"/>
            <a:ext cx="1" cy="18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39817" y="3260799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8301" y="5167086"/>
            <a:ext cx="1510999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</p:cNvCxnSpPr>
          <p:nvPr/>
        </p:nvCxnSpPr>
        <p:spPr>
          <a:xfrm>
            <a:off x="2728900" y="1229258"/>
            <a:ext cx="5306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035593" y="1229258"/>
            <a:ext cx="116260" cy="430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788632" y="5457371"/>
            <a:ext cx="63241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30890" y="5479142"/>
            <a:ext cx="10668" cy="1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7095" y="870039"/>
            <a:ext cx="159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26391" y="3510866"/>
            <a:ext cx="2530548" cy="167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2"/>
          </p:cNvCxnSpPr>
          <p:nvPr/>
        </p:nvCxnSpPr>
        <p:spPr>
          <a:xfrm flipH="1">
            <a:off x="1727521" y="3990444"/>
            <a:ext cx="5061600" cy="119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859938" y="5671995"/>
            <a:ext cx="2152826" cy="39188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number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5331" y="2657263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99321" y="3099463"/>
            <a:ext cx="2274144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number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9353" y="3600812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 sum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9938" y="1547848"/>
            <a:ext cx="1799535" cy="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</a:t>
            </a:r>
            <a:r>
              <a:rPr lang="en-US" dirty="0"/>
              <a:t>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25193" y="6089908"/>
            <a:ext cx="11394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48686" y="15782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32229" y="938310"/>
            <a:ext cx="29028" cy="428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32229" y="879587"/>
            <a:ext cx="1542981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67" y="2377440"/>
            <a:ext cx="3055676" cy="2970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CD25F-8A59-49EF-88D0-8C1DD874E49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69" y="2240279"/>
            <a:ext cx="3454826" cy="3310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1AEFC-BB29-4883-8D99-BFB3CC56A7C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1371600"/>
            <a:ext cx="3216559" cy="3417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ED76C-83FC-4CFB-AB4E-CCC34112E39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1" y="1289304"/>
            <a:ext cx="3313023" cy="338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37280-19BF-4CEE-B0C1-3123851C907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23" y="2825496"/>
            <a:ext cx="3419992" cy="292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32620-22A5-41F9-88FD-FE62FBAE7A7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68" y="2167127"/>
            <a:ext cx="3442357" cy="3095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664A-AF7D-48CF-A59C-D261020FAE84}"/>
              </a:ext>
            </a:extLst>
          </p:cNvPr>
          <p:cNvSpPr txBox="1"/>
          <p:nvPr/>
        </p:nvSpPr>
        <p:spPr>
          <a:xfrm>
            <a:off x="7714292" y="575335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6" y="1372821"/>
            <a:ext cx="5611857" cy="314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D9372-3F84-41EE-BC98-15131401656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15" y="2075097"/>
            <a:ext cx="3513747" cy="2371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D8205-1C7D-4141-BA54-CDF957888A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1" y="4120694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51517" y="2631789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</a:t>
            </a:r>
            <a:r>
              <a:rPr lang="en-US" dirty="0"/>
              <a:t>a</a:t>
            </a:r>
            <a:endParaRPr lang="en-US" dirty="0"/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31160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8" y="35895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5" y="1851906"/>
            <a:ext cx="5434443" cy="315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0D16-DA73-4C22-B4B0-6AF6D8F00147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12" y="1706798"/>
            <a:ext cx="6238072" cy="344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2986C-6022-4879-8FF4-CBB98318F92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50" y="2018012"/>
            <a:ext cx="5363536" cy="4691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AB3F7-68DE-45FA-9AAC-0ECD86E4994A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22" y="1826478"/>
            <a:ext cx="4566315" cy="306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18B88-5D3D-48E7-827C-7FB667F5751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1950581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16" idx="4"/>
            <a:endCxn id="9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E9D95-F4BA-4D40-888B-966C1D1EA19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34" y="1950498"/>
            <a:ext cx="4465074" cy="313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239-D1C0-4346-896D-818D22E9684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33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5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6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</a:t>
            </a:r>
            <a:r>
              <a:rPr lang="en-US" sz="2800" dirty="0" smtClean="0">
                <a:solidFill>
                  <a:schemeClr val="bg1"/>
                </a:solidFill>
              </a:rPr>
              <a:t>=10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38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40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3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1950581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40" idx="4"/>
            <a:endCxn id="35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135979" y="373385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19" y="904078"/>
            <a:ext cx="3721387" cy="314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D288-7A84-44FA-816C-6898CC68FFFD}"/>
              </a:ext>
            </a:extLst>
          </p:cNvPr>
          <p:cNvSpPr txBox="1"/>
          <p:nvPr/>
        </p:nvSpPr>
        <p:spPr>
          <a:xfrm>
            <a:off x="8184459" y="202146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50237" y="234837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28415" y="267493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874168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288608" y="464777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35848" y="349039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09696" y="36317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4933" y="25118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962633" y="4781228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A571F-08ED-4AC3-8559-BADB693B3ED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213740" y="42611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39046" y="291938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15302" y="291938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28129" y="316284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58763" y="344060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6329821" y="373385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00923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21136" y="51512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31997" y="5592357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48" idx="3"/>
          </p:cNvCxnSpPr>
          <p:nvPr/>
        </p:nvCxnSpPr>
        <p:spPr>
          <a:xfrm>
            <a:off x="7406748" y="4580244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505779" y="4580244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3128129" y="6501639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3110527" y="5918224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3003063" y="4973637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649232" y="431498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70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27346" y="33691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1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186239" y="421604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2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154365" y="420304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3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10155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62" y="1803028"/>
            <a:ext cx="4812890" cy="378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496B8-529F-4520-948B-C7CA7937C82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35672" y="1696510"/>
            <a:ext cx="2152826" cy="5129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2" y="6453562"/>
            <a:ext cx="2239959" cy="30813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572141" y="1681268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939298" y="1439499"/>
            <a:ext cx="5639" cy="2083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1338221" y="2504232"/>
            <a:ext cx="1410692" cy="45467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“Yes”</a:t>
            </a:r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1138177" y="4396330"/>
            <a:ext cx="1665814" cy="22616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“No”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45098" y="2209460"/>
            <a:ext cx="0" cy="3432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24500" y="214911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2004328" y="5577377"/>
            <a:ext cx="1" cy="2356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37173"/>
            <a:ext cx="1718102" cy="393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1988342" y="39495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856361" y="3358420"/>
            <a:ext cx="2173346" cy="57151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1395348" y="3444520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== 10?</a:t>
            </a:r>
          </a:p>
        </p:txBody>
      </p:sp>
      <p:sp>
        <p:nvSpPr>
          <p:cNvPr id="24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897844" y="5025584"/>
            <a:ext cx="2146480" cy="50955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2019321" y="6066902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1207415" y="5813065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1452626" y="506253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35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2072112" y="388554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6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1975884" y="546539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12085" y="3004138"/>
            <a:ext cx="0" cy="3432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24658" y="299111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3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2004328" y="462249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1962632" y="4622490"/>
            <a:ext cx="8452" cy="3734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94" y="1702092"/>
            <a:ext cx="5306193" cy="39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B178D-FF32-44D8-B4A0-575CFBE37B9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35672" y="1696510"/>
            <a:ext cx="2152826" cy="5129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2" y="6453562"/>
            <a:ext cx="2239959" cy="30813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75949" y="1806018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 &lt; </a:t>
            </a:r>
            <a:r>
              <a:rPr lang="en-US" sz="1100" dirty="0" smtClean="0">
                <a:solidFill>
                  <a:schemeClr val="bg1"/>
                </a:solidFill>
              </a:rPr>
              <a:t>10 and b&gt;10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939298" y="1439499"/>
            <a:ext cx="5639" cy="2083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1338221" y="2504232"/>
            <a:ext cx="1410692" cy="45467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“Yes”</a:t>
            </a: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645141" y="3403506"/>
            <a:ext cx="1665814" cy="22616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“No”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45098" y="2209460"/>
            <a:ext cx="0" cy="3432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24500" y="214911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2004328" y="5577377"/>
            <a:ext cx="1" cy="2356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37173"/>
            <a:ext cx="1718102" cy="393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504703" y="2982454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444686" y="2292378"/>
            <a:ext cx="2173346" cy="57151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938037" y="24039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== </a:t>
            </a:r>
            <a:r>
              <a:rPr lang="en-US" sz="1200" dirty="0" smtClean="0">
                <a:solidFill>
                  <a:schemeClr val="bg1"/>
                </a:solidFill>
              </a:rPr>
              <a:t>10 and b&gt;10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897844" y="5025584"/>
            <a:ext cx="2146480" cy="50955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2019321" y="6066902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1207415" y="5813065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1303273" y="5130741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&gt;= </a:t>
            </a:r>
            <a:r>
              <a:rPr lang="en-US" sz="1200" dirty="0" smtClean="0">
                <a:solidFill>
                  <a:schemeClr val="bg1"/>
                </a:solidFill>
              </a:rPr>
              <a:t>10 and b&lt;=10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499423" y="290924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1975884" y="546539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8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629306" y="1562971"/>
            <a:ext cx="57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974881" y="2958910"/>
            <a:ext cx="11851" cy="20298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>
            <a:off x="2988498" y="1952985"/>
            <a:ext cx="148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0"/>
          </p:cNvCxnSpPr>
          <p:nvPr/>
        </p:nvCxnSpPr>
        <p:spPr>
          <a:xfrm>
            <a:off x="4467188" y="1981807"/>
            <a:ext cx="100188" cy="4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5282" y="3638866"/>
            <a:ext cx="2389369" cy="1108790"/>
          </a:xfrm>
          <a:prstGeom prst="bentConnector3">
            <a:avLst>
              <a:gd name="adj1" fmla="val 187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1089</Words>
  <Application>Microsoft Office PowerPoint</Application>
  <PresentationFormat>Widescreen</PresentationFormat>
  <Paragraphs>392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PHAL.HIM</cp:lastModifiedBy>
  <cp:revision>82</cp:revision>
  <dcterms:created xsi:type="dcterms:W3CDTF">2023-06-22T13:14:25Z</dcterms:created>
  <dcterms:modified xsi:type="dcterms:W3CDTF">2023-07-16T08:57:11Z</dcterms:modified>
</cp:coreProperties>
</file>