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Z+izaTjK47fxQALrjuNSoS+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5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0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184529" y="3670575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3 –Past Perfect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499940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b="1">
                <a:solidFill>
                  <a:schemeClr val="dk1"/>
                </a:solidFill>
              </a:rPr>
              <a:t>Module 2 – Grammar Study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466373" y="204710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Past Perfect( had V3)</a:t>
            </a:r>
            <a: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</a:t>
            </a:r>
            <a:r>
              <a:rPr lang="en-GB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had studied very hard.</a:t>
            </a:r>
            <a:br>
              <a:rPr lang="en-GB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</a:t>
            </a:r>
            <a:r>
              <a:rPr lang="en-GB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She had met him before.</a:t>
            </a: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</a:t>
            </a:r>
            <a:r>
              <a:rPr lang="en-GB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Sona had wanted to see the movie.</a:t>
            </a:r>
            <a:endParaRPr sz="3600" b="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373" y="820721"/>
            <a:ext cx="5241852" cy="234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 rotWithShape="1">
          <a:blip r:embed="rId4">
            <a:alphaModFix/>
          </a:blip>
          <a:srcRect t="5097" r="4498" b="8773"/>
          <a:stretch/>
        </p:blipFill>
        <p:spPr>
          <a:xfrm>
            <a:off x="5542091" y="755598"/>
            <a:ext cx="3240546" cy="234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/>
        </p:nvSpPr>
        <p:spPr>
          <a:xfrm>
            <a:off x="326571" y="304800"/>
            <a:ext cx="8458200" cy="458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8925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8925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8925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8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Had we studied hard before the exam?</a:t>
            </a:r>
            <a:endParaRPr/>
          </a:p>
          <a:p>
            <a:pPr marL="288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Had Sina wanted to see the movie?</a:t>
            </a:r>
            <a:endParaRPr/>
          </a:p>
          <a:p>
            <a:pPr marL="28892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Had the plane left by 10?</a:t>
            </a:r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600" y="304800"/>
            <a:ext cx="5932037" cy="271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508904" y="181068"/>
            <a:ext cx="7886700" cy="72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She had not watch that movie.</a:t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You had not sent me your report.</a:t>
            </a:r>
            <a:b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8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 We had not met each other.</a:t>
            </a:r>
            <a:endParaRPr sz="28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1" name="Google Shape;29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904" y="401278"/>
            <a:ext cx="5165184" cy="263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150185" y="190090"/>
            <a:ext cx="8855592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u="sng">
                <a:solidFill>
                  <a:srgbClr val="FF0000"/>
                </a:solidFill>
              </a:rPr>
              <a:t>USAGE</a:t>
            </a:r>
            <a:r>
              <a:rPr lang="en-GB"/>
              <a:t/>
            </a:r>
            <a:br>
              <a:rPr lang="en-GB"/>
            </a:br>
            <a:r>
              <a:rPr lang="en-GB"/>
              <a:t>√ </a:t>
            </a:r>
            <a:r>
              <a:rPr lang="en-GB" sz="2800" b="0">
                <a:solidFill>
                  <a:schemeClr val="dk1"/>
                </a:solidFill>
              </a:rPr>
              <a:t>We use </a:t>
            </a:r>
            <a:r>
              <a:rPr lang="en-GB" sz="2800" b="0">
                <a:solidFill>
                  <a:srgbClr val="C00000"/>
                </a:solidFill>
              </a:rPr>
              <a:t>Past Perfect Simple </a:t>
            </a:r>
            <a:r>
              <a:rPr lang="en-GB" sz="2800" b="0">
                <a:solidFill>
                  <a:schemeClr val="dk1"/>
                </a:solidFill>
              </a:rPr>
              <a:t>for the action that happened before another action or time in the past. </a:t>
            </a:r>
            <a:br>
              <a:rPr lang="en-GB" sz="2800" b="0">
                <a:solidFill>
                  <a:schemeClr val="dk1"/>
                </a:solidFill>
              </a:rPr>
            </a:br>
            <a:r>
              <a:rPr lang="en-GB" sz="2800" b="0">
                <a:solidFill>
                  <a:schemeClr val="dk1"/>
                </a:solidFill>
              </a:rPr>
              <a:t/>
            </a:r>
            <a:br>
              <a:rPr lang="en-GB" sz="2800" b="0">
                <a:solidFill>
                  <a:schemeClr val="dk1"/>
                </a:solidFill>
              </a:rPr>
            </a:br>
            <a:r>
              <a:rPr lang="en-GB" b="0">
                <a:solidFill>
                  <a:schemeClr val="dk1"/>
                </a:solidFill>
              </a:rPr>
              <a:t>Ex: We had left school before 9:30 PM last night.</a:t>
            </a:r>
            <a:br>
              <a:rPr lang="en-GB" b="0">
                <a:solidFill>
                  <a:schemeClr val="dk1"/>
                </a:solidFill>
              </a:rPr>
            </a:br>
            <a:r>
              <a:rPr lang="en-GB" b="0">
                <a:solidFill>
                  <a:schemeClr val="dk1"/>
                </a:solidFill>
              </a:rPr>
              <a:t>Ex: She had met Dara before he left Phnom Penh</a:t>
            </a:r>
            <a:endParaRPr/>
          </a:p>
        </p:txBody>
      </p:sp>
      <p:pic>
        <p:nvPicPr>
          <p:cNvPr id="297" name="Google Shape;29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374" y="3063017"/>
            <a:ext cx="2660576" cy="168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9"/>
          <p:cNvPicPr preferRelativeResize="0"/>
          <p:nvPr/>
        </p:nvPicPr>
        <p:blipFill rotWithShape="1">
          <a:blip r:embed="rId4">
            <a:alphaModFix/>
          </a:blip>
          <a:srcRect r="1399"/>
          <a:stretch/>
        </p:blipFill>
        <p:spPr>
          <a:xfrm>
            <a:off x="1300827" y="3063017"/>
            <a:ext cx="3070801" cy="179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05" name="Google Shape;305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</a:ext>
                      </a:extLst>
                    </a:hlinkClick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06" name="Google Shape;306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07" name="Google Shape;307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308" name="Google Shape;308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9" name="Google Shape;309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10" name="Google Shape;310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1" name="Google Shape;311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Verdana</vt:lpstr>
      <vt:lpstr>Simple Light</vt:lpstr>
      <vt:lpstr>Lesson 3 –Past Perfect</vt:lpstr>
      <vt:lpstr>Past Perfect( had V3)      Ex: We had studied very hard. Ex: She had met him before. Ex: Sona had wanted to see the movie.</vt:lpstr>
      <vt:lpstr>PowerPoint Presentation</vt:lpstr>
      <vt:lpstr>       Ex: She had not watch that movie. Ex: You had not sent me your report. Ex: We had not met each other.</vt:lpstr>
      <vt:lpstr>USAGE √ We use Past Perfect Simple for the action that happened before another action or time in the past.   Ex: We had left school before 9:30 PM last night. Ex: She had met Dara before he left Phnom Penh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 –Past Perfect</dc:title>
  <dc:creator>ITadmin</dc:creator>
  <cp:lastModifiedBy>PHAL.HIM</cp:lastModifiedBy>
  <cp:revision>1</cp:revision>
  <dcterms:modified xsi:type="dcterms:W3CDTF">2023-07-04T02:03:15Z</dcterms:modified>
</cp:coreProperties>
</file>