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7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2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7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D5964E-F84F-49FD-87DC-A7E00CBD383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D922A2-24AA-402B-9981-F1238280E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9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  <p:sldLayoutId id="21474842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9161" y="960024"/>
            <a:ext cx="627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study with a group of students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72936" y="960024"/>
            <a:ext cx="206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Topics 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5945" y="4744"/>
            <a:ext cx="197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Group 3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253343" y="2818002"/>
            <a:ext cx="393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Chhuneii </a:t>
            </a:r>
            <a:r>
              <a:rPr lang="en-US" sz="3200" dirty="0" smtClean="0"/>
              <a:t>OEUY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Kemleang LOR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Phal </a:t>
            </a:r>
            <a:r>
              <a:rPr lang="en-US" sz="3200" dirty="0" smtClean="0"/>
              <a:t>HIM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7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sons Why You Should Form A Study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83" y="0"/>
            <a:ext cx="5961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 2 3"/>
          <p:cNvSpPr/>
          <p:nvPr/>
        </p:nvSpPr>
        <p:spPr>
          <a:xfrm>
            <a:off x="209006" y="692331"/>
            <a:ext cx="5760719" cy="515982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The Benefits of Group Studying</a:t>
            </a:r>
          </a:p>
        </p:txBody>
      </p:sp>
    </p:spTree>
    <p:extLst>
      <p:ext uri="{BB962C8B-B14F-4D97-AF65-F5344CB8AC3E}">
        <p14:creationId xmlns:p14="http://schemas.microsoft.com/office/powerpoint/2010/main" val="37755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6858" y="801579"/>
            <a:ext cx="4403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Opensauceone"/>
              </a:rPr>
              <a:t>New perspectives</a:t>
            </a:r>
            <a:endParaRPr lang="en-US" sz="3600" i="0" dirty="0">
              <a:effectLst/>
              <a:latin typeface="Opensauce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966" y="1645920"/>
            <a:ext cx="5277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/>
              <a:t>If you listen and ask questions, you'll quickly discover that there are many different perspectives on the same idea. </a:t>
            </a:r>
          </a:p>
        </p:txBody>
      </p:sp>
      <p:pic>
        <p:nvPicPr>
          <p:cNvPr id="1028" name="Picture 4" descr="Amazon.com: New Perspectives : Kevin Wrenn: Audible Books &amp; Origi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80" y="14479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130" y="919145"/>
            <a:ext cx="5173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Opensauceone"/>
              </a:rPr>
              <a:t>Makes learning faster</a:t>
            </a:r>
            <a:endParaRPr lang="en-US" sz="3600" i="0" dirty="0">
              <a:effectLst/>
              <a:latin typeface="Opensauceo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1266" y="1864863"/>
            <a:ext cx="42410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Opensauceone"/>
              </a:rPr>
              <a:t>Studying in groups often helps students learn faster than studying alone.</a:t>
            </a:r>
            <a:endParaRPr lang="en-US" sz="2800" dirty="0"/>
          </a:p>
        </p:txBody>
      </p:sp>
      <p:pic>
        <p:nvPicPr>
          <p:cNvPr id="2050" name="Picture 2" descr="How to Learn Quickly: 10 Proven Ways to Master Any Skill — Site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39" y="1565475"/>
            <a:ext cx="4774927" cy="47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8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517" y="879957"/>
            <a:ext cx="5019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Opensauceone"/>
              </a:rPr>
              <a:t>Fill the learning gaps</a:t>
            </a:r>
            <a:endParaRPr lang="en-US" sz="3600" i="0" dirty="0">
              <a:effectLst/>
              <a:latin typeface="Opensauceo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2610" y="1687175"/>
            <a:ext cx="45322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 Study groups provide a great opportunity to fill in gaps in understanding.</a:t>
            </a:r>
            <a:endParaRPr lang="en-US" sz="4000" dirty="0"/>
          </a:p>
        </p:txBody>
      </p:sp>
      <p:pic>
        <p:nvPicPr>
          <p:cNvPr id="3074" name="Picture 2" descr="How 'consolidation classes' in Afghanistan are filling learning gaps and  improving students' foundational skills through student-centred teaching  methods - Schools2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92" y="1526287"/>
            <a:ext cx="5526768" cy="47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5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405" y="749327"/>
            <a:ext cx="6558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Opensauceone"/>
              </a:rPr>
              <a:t>Problem resolving gets easy</a:t>
            </a:r>
            <a:endParaRPr lang="en-US" sz="3600" i="0" dirty="0">
              <a:effectLst/>
              <a:latin typeface="Opensauceo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6925" y="1603606"/>
            <a:ext cx="5243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Opensauceone"/>
              </a:rPr>
              <a:t>Group study benefits also include finding solutions to your problem much faster and easier</a:t>
            </a:r>
            <a:r>
              <a:rPr lang="en-US" sz="2800" dirty="0">
                <a:solidFill>
                  <a:srgbClr val="000000"/>
                </a:solidFill>
                <a:latin typeface="Opensauceone"/>
              </a:rPr>
              <a:t>. </a:t>
            </a:r>
            <a:r>
              <a:rPr lang="en-US" sz="2800" dirty="0"/>
              <a:t>This procedure is a time-saving and beneficial research strategy.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39" y="1395658"/>
            <a:ext cx="4894092" cy="49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209" y="657888"/>
            <a:ext cx="5062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Opensauceone"/>
              </a:rPr>
              <a:t>Avoid procrastination</a:t>
            </a:r>
            <a:endParaRPr lang="en-US" sz="3600" i="0" dirty="0">
              <a:effectLst/>
              <a:latin typeface="Opensauceo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7259" y="1877927"/>
            <a:ext cx="36401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Opensauceone"/>
              </a:rPr>
              <a:t>Being in a specific place at a specific time motivates a student's inner self to learn effectively.</a:t>
            </a:r>
            <a:endParaRPr lang="en-US" sz="2800" dirty="0"/>
          </a:p>
        </p:txBody>
      </p:sp>
      <p:pic>
        <p:nvPicPr>
          <p:cNvPr id="5122" name="Picture 2" descr="Avoid Procrastination and Improve Focus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3" y="1304219"/>
            <a:ext cx="5329647" cy="50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ank You Thank You Very Much Thank You Video Free Stock Video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8" y="1697854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121</TotalTime>
  <Words>130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Opensauceone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14</cp:revision>
  <dcterms:created xsi:type="dcterms:W3CDTF">2023-07-11T12:23:05Z</dcterms:created>
  <dcterms:modified xsi:type="dcterms:W3CDTF">2023-07-14T11:51:14Z</dcterms:modified>
</cp:coreProperties>
</file>