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63" r:id="rId7"/>
    <p:sldId id="259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60"/>
  </p:normalViewPr>
  <p:slideViewPr>
    <p:cSldViewPr snapToGrid="0">
      <p:cViewPr>
        <p:scale>
          <a:sx n="50" d="100"/>
          <a:sy n="50" d="100"/>
        </p:scale>
        <p:origin x="3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4514"/>
            <a:ext cx="12192000" cy="450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</p:spTree>
    <p:extLst>
      <p:ext uri="{BB962C8B-B14F-4D97-AF65-F5344CB8AC3E}">
        <p14:creationId xmlns:p14="http://schemas.microsoft.com/office/powerpoint/2010/main" val="2454681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7368" y="966355"/>
            <a:ext cx="4421332" cy="122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4227368" y="2191899"/>
            <a:ext cx="4421332" cy="17872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4227368" y="3979132"/>
            <a:ext cx="4421332" cy="1183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09" y="1376556"/>
            <a:ext cx="2562227" cy="26025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400550" y="1181100"/>
            <a:ext cx="1390650" cy="398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Card-title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34225" y="1177543"/>
            <a:ext cx="1390650" cy="398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76736" y="3177498"/>
            <a:ext cx="2757488" cy="44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Card-content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00549" y="2479631"/>
            <a:ext cx="2733675" cy="41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Card-content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15225" y="4383706"/>
            <a:ext cx="1009650" cy="59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97712" y="4383706"/>
            <a:ext cx="1009650" cy="59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4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71826" y="2166877"/>
            <a:ext cx="3389971" cy="7547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Flex:0</a:t>
            </a:r>
            <a:r>
              <a:rPr lang="en-US" dirty="0" smtClean="0"/>
              <a:t>                  header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1829" y="2921620"/>
            <a:ext cx="3389971" cy="24758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Flex:1 </a:t>
            </a:r>
            <a:r>
              <a:rPr lang="en-US" dirty="0" smtClean="0"/>
              <a:t>              content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71825" y="1412134"/>
            <a:ext cx="3389971" cy="7547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flex:0  </a:t>
            </a:r>
            <a:r>
              <a:rPr lang="en-US" dirty="0" smtClean="0"/>
              <a:t>                  </a:t>
            </a:r>
            <a:r>
              <a:rPr lang="en-US" sz="2000" dirty="0" smtClean="0"/>
              <a:t>nav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05" y="1412134"/>
            <a:ext cx="7237662" cy="463182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71705" y="1511300"/>
            <a:ext cx="7237662" cy="127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1705" y="1892300"/>
            <a:ext cx="7237662" cy="127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1705" y="5397500"/>
            <a:ext cx="7237662" cy="127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1705" y="1524000"/>
            <a:ext cx="0" cy="38735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36572" y="1536700"/>
            <a:ext cx="0" cy="38735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8146" y="2154177"/>
            <a:ext cx="7237662" cy="127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05800" y="1412134"/>
            <a:ext cx="12700" cy="75474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318500" y="2154177"/>
            <a:ext cx="12700" cy="75474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331200" y="2921620"/>
            <a:ext cx="0" cy="24885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4" y="1484288"/>
            <a:ext cx="11716385" cy="801711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13714" y="3022600"/>
            <a:ext cx="5513013" cy="6985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-left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26727" y="3022600"/>
            <a:ext cx="5340986" cy="698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-right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3714" y="2881745"/>
            <a:ext cx="559149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05206" y="2881745"/>
            <a:ext cx="526250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8743" y="2426853"/>
            <a:ext cx="9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 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65742" y="2426853"/>
            <a:ext cx="9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 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3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4" y="1484288"/>
            <a:ext cx="11716385" cy="801711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13714" y="3022600"/>
            <a:ext cx="5513013" cy="6985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26727" y="3022600"/>
            <a:ext cx="5340986" cy="698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8743" y="2426853"/>
            <a:ext cx="137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=-left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65742" y="2426853"/>
            <a:ext cx="14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-right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5855" y="3144404"/>
            <a:ext cx="1025236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3232" y="3164485"/>
            <a:ext cx="1025236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6927" y="3175000"/>
            <a:ext cx="1025236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22327" y="3175000"/>
            <a:ext cx="1025236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52363" y="3175000"/>
            <a:ext cx="1025236" cy="45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14" y="1045561"/>
            <a:ext cx="8364117" cy="64469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830814" y="2951018"/>
            <a:ext cx="8364117" cy="4849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5055" y="2951018"/>
            <a:ext cx="1094509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53805" y="2951018"/>
            <a:ext cx="1094509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14" y="1731361"/>
            <a:ext cx="8364117" cy="64469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830814" y="3193472"/>
            <a:ext cx="8364117" cy="8174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95055" y="3252353"/>
            <a:ext cx="1953491" cy="699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41502" y="3252352"/>
            <a:ext cx="1885225" cy="699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92037" y="3330283"/>
            <a:ext cx="621440" cy="54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71297" y="3330283"/>
            <a:ext cx="658594" cy="54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97928" y="3343270"/>
            <a:ext cx="616527" cy="54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07411" y="3343270"/>
            <a:ext cx="761496" cy="54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02757" y="2682586"/>
            <a:ext cx="876300" cy="342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45964" y="2682586"/>
            <a:ext cx="876300" cy="342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9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C877D582-F324-C996-C279-7B0C9C33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52" y="1373771"/>
            <a:ext cx="10625439" cy="3390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2109" y="928256"/>
            <a:ext cx="10377055" cy="3986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52946" y="1039090"/>
            <a:ext cx="1607127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1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2757051" y="1039089"/>
            <a:ext cx="1607127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2</a:t>
            </a: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4461164" y="1039089"/>
            <a:ext cx="1607127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3</a:t>
            </a: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7883225" y="1052945"/>
            <a:ext cx="1607127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5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6179120" y="1052945"/>
            <a:ext cx="1607127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4</a:t>
            </a:r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9615043" y="1052945"/>
            <a:ext cx="1607127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6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1052946" y="2937161"/>
            <a:ext cx="1607127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7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2757051" y="2937160"/>
            <a:ext cx="1607127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8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4461164" y="2937160"/>
            <a:ext cx="1607127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9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7883225" y="2951016"/>
            <a:ext cx="1607127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11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6179120" y="2951016"/>
            <a:ext cx="1607127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10</a:t>
            </a:r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9615043" y="2951016"/>
            <a:ext cx="1607127" cy="18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59" y="1733898"/>
            <a:ext cx="2562227" cy="26025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913418" y="1926072"/>
            <a:ext cx="28956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Card-header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13418" y="2693541"/>
            <a:ext cx="2895600" cy="11914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Card-body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13418" y="3796144"/>
            <a:ext cx="2895600" cy="54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Card-footer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41210" y="2198606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1.5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41210" y="3104619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1210" y="3881642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1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78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PHAL.HIM</cp:lastModifiedBy>
  <cp:revision>15</cp:revision>
  <dcterms:created xsi:type="dcterms:W3CDTF">2022-07-11T07:10:23Z</dcterms:created>
  <dcterms:modified xsi:type="dcterms:W3CDTF">2023-07-18T12:44:01Z</dcterms:modified>
</cp:coreProperties>
</file>