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1" y="1185155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374073" y="755664"/>
            <a:ext cx="5486400" cy="49598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1564" y="755664"/>
            <a:ext cx="3837709" cy="87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Flex: 0                 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1564" y="1634836"/>
            <a:ext cx="3837709" cy="39485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</a:rPr>
              <a:t>Flex: 1                   </a:t>
            </a:r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4073" y="755664"/>
            <a:ext cx="538941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4073" y="1670064"/>
            <a:ext cx="538941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1055" y="5715540"/>
            <a:ext cx="538941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4073" y="755664"/>
            <a:ext cx="0" cy="495987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18910" y="755664"/>
            <a:ext cx="0" cy="495987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281068"/>
            <a:ext cx="11152909" cy="63826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4445729" y="3047999"/>
            <a:ext cx="3394364" cy="6788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-content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40093" y="3047999"/>
            <a:ext cx="3394364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-right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51365" y="3047999"/>
            <a:ext cx="3394364" cy="6788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-left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7108" y="2414954"/>
            <a:ext cx="12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56578" y="2517669"/>
            <a:ext cx="12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144001" y="2432594"/>
            <a:ext cx="12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3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68036" y="1281068"/>
            <a:ext cx="11152909" cy="3415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68036" y="1919332"/>
            <a:ext cx="11152909" cy="406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8036" y="1315227"/>
            <a:ext cx="0" cy="6447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53345" y="1315227"/>
            <a:ext cx="0" cy="6447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0093" y="1315227"/>
            <a:ext cx="0" cy="6447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34799" y="1281068"/>
            <a:ext cx="0" cy="6447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281068"/>
            <a:ext cx="11152909" cy="6382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024309" y="3047076"/>
            <a:ext cx="3394364" cy="6788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17896" y="3047076"/>
            <a:ext cx="4399254" cy="6788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7502" y="3047999"/>
            <a:ext cx="3877693" cy="6788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77108" y="2414954"/>
            <a:ext cx="12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56578" y="2517669"/>
            <a:ext cx="12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1" y="2432594"/>
            <a:ext cx="127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62549" y="3422986"/>
            <a:ext cx="981304" cy="23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30839" y="3422068"/>
            <a:ext cx="981304" cy="23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303382" y="3422068"/>
            <a:ext cx="981304" cy="23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4883" y="3162141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930633" y="3162141"/>
            <a:ext cx="471055" cy="25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950813" y="3422068"/>
            <a:ext cx="981304" cy="23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39810" y="3164214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1475539" y="3164215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511095" y="3103243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8051660" y="3103242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9657158" y="3096884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9136552" y="3103237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8589307" y="3103242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0760743" y="3103066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1289335" y="3083030"/>
            <a:ext cx="471055" cy="27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0175391" y="3103237"/>
            <a:ext cx="549618" cy="26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text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15" y="135319"/>
            <a:ext cx="8383170" cy="226151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75855" y="2954242"/>
            <a:ext cx="11194472" cy="36543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67345" y="3144982"/>
            <a:ext cx="8167840" cy="11083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05891" y="4416375"/>
            <a:ext cx="8029294" cy="1970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0252364" y="4416376"/>
            <a:ext cx="837667" cy="17734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967345" y="3075710"/>
            <a:ext cx="8167840" cy="692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995055" y="4416376"/>
            <a:ext cx="96981" cy="1984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699164" y="135319"/>
            <a:ext cx="44611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9164" y="907947"/>
            <a:ext cx="44611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99164" y="2199646"/>
            <a:ext cx="44611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99164" y="828046"/>
            <a:ext cx="44611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99164" y="135319"/>
            <a:ext cx="0" cy="69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8257309" y="903105"/>
            <a:ext cx="346363" cy="484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57309" y="925026"/>
            <a:ext cx="27708" cy="12192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43747" y="952736"/>
            <a:ext cx="1" cy="12192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60327" y="135319"/>
            <a:ext cx="0" cy="69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60327" y="938882"/>
            <a:ext cx="1" cy="12192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03672" y="925026"/>
            <a:ext cx="27708" cy="12192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271163" y="2127286"/>
            <a:ext cx="346363" cy="484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327727" y="2837633"/>
            <a:ext cx="9606973" cy="1658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19217" y="3028373"/>
            <a:ext cx="7009551" cy="11083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519217" y="2959101"/>
            <a:ext cx="7009551" cy="692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37872" y="3149841"/>
            <a:ext cx="1093864" cy="3186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837872" y="3638451"/>
            <a:ext cx="1093864" cy="3186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26" y="690900"/>
            <a:ext cx="9606973" cy="10383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1" y="226867"/>
            <a:ext cx="9116697" cy="15892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9796" y="2661851"/>
            <a:ext cx="10283803" cy="3114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4774" y="3169704"/>
            <a:ext cx="8029294" cy="1970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427398" y="3169705"/>
            <a:ext cx="724248" cy="17734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70088" y="3169705"/>
            <a:ext cx="96981" cy="1984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4248" y="3404229"/>
            <a:ext cx="3840895" cy="47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64619" y="4584181"/>
            <a:ext cx="7721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92686" y="4700293"/>
            <a:ext cx="14514" cy="43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24000" y="3475300"/>
            <a:ext cx="2046514" cy="2757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97829" y="3227760"/>
            <a:ext cx="493486" cy="118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364619" y="3984532"/>
            <a:ext cx="464457" cy="23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input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364618" y="4289297"/>
            <a:ext cx="464457" cy="23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input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983363" y="3984532"/>
            <a:ext cx="2046514" cy="230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83363" y="4302682"/>
            <a:ext cx="2046514" cy="217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7361" y="4727511"/>
            <a:ext cx="508823" cy="22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1983363" y="4717071"/>
            <a:ext cx="817894" cy="235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26113" y="4719040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3643819" y="4707191"/>
            <a:ext cx="817894" cy="235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6971" y="3404229"/>
            <a:ext cx="3102391" cy="472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8467" y="3532055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6185157" y="3496209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6867768" y="3496209"/>
            <a:ext cx="2046514" cy="217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18607" y="4610534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9505265" y="4342395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9503467" y="4067040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9499800" y="3786909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9506360" y="3503845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9504092" y="3218000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6126967" y="4707191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5407952" y="4712002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6899164" y="4684361"/>
            <a:ext cx="817894" cy="235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64307" y="4695115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7779239" y="4695115"/>
            <a:ext cx="577583" cy="23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05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PHAL.HIM</cp:lastModifiedBy>
  <cp:revision>16</cp:revision>
  <dcterms:created xsi:type="dcterms:W3CDTF">2022-07-11T07:10:23Z</dcterms:created>
  <dcterms:modified xsi:type="dcterms:W3CDTF">2023-07-19T06:03:29Z</dcterms:modified>
</cp:coreProperties>
</file>