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1" r:id="rId8"/>
    <p:sldId id="263" r:id="rId9"/>
    <p:sldId id="272" r:id="rId10"/>
    <p:sldId id="273" r:id="rId11"/>
    <p:sldId id="274" r:id="rId12"/>
    <p:sldId id="276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7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92" y="1099547"/>
            <a:ext cx="4791744" cy="22482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5818" y="1066800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84492" y="3347761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55818" y="1066800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5509" y="1066799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0327" y="1099547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55818" y="4835236"/>
            <a:ext cx="1094509" cy="12884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0327" y="3546764"/>
            <a:ext cx="3795182" cy="2576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38773" y="225829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38773" y="2304010"/>
            <a:ext cx="11115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5818" y="3542981"/>
            <a:ext cx="1094509" cy="128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773" y="3560110"/>
            <a:ext cx="1094509" cy="554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55817" y="4131423"/>
            <a:ext cx="1094509" cy="70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02727" y="3599663"/>
            <a:ext cx="3642782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19772" y="4227199"/>
            <a:ext cx="3642782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02727" y="4900284"/>
            <a:ext cx="3642782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19772" y="5510423"/>
            <a:ext cx="3642782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6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92" y="1099547"/>
            <a:ext cx="4791744" cy="22482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5818" y="1066800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84492" y="3347761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55818" y="1066800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5509" y="1066799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0327" y="1099547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55818" y="4835236"/>
            <a:ext cx="1094509" cy="12884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0327" y="3546764"/>
            <a:ext cx="3795182" cy="2576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38773" y="225829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38773" y="2304010"/>
            <a:ext cx="11115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5818" y="3542981"/>
            <a:ext cx="1094509" cy="128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773" y="3560110"/>
            <a:ext cx="1094509" cy="554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55817" y="4131423"/>
            <a:ext cx="1094509" cy="70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25491" y="3599663"/>
            <a:ext cx="1620018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02727" y="3599663"/>
            <a:ext cx="2022764" cy="43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74775" y="4236973"/>
            <a:ext cx="1643989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78756" y="4241066"/>
            <a:ext cx="2022764" cy="43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25491" y="4957397"/>
            <a:ext cx="1620018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02727" y="4965643"/>
            <a:ext cx="2022764" cy="43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01520" y="5594707"/>
            <a:ext cx="1620018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02727" y="5604786"/>
            <a:ext cx="2022764" cy="43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2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461164" y="2951018"/>
            <a:ext cx="4017818" cy="159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68601" y="4544291"/>
            <a:ext cx="4017818" cy="15932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64562" y="3061855"/>
            <a:ext cx="581892" cy="38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59927" y="3936563"/>
            <a:ext cx="3020291" cy="411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20361" y="4651009"/>
            <a:ext cx="748146" cy="401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49852" y="3057736"/>
            <a:ext cx="748146" cy="401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5779" y="5442964"/>
            <a:ext cx="748146" cy="401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92671" y="3071592"/>
            <a:ext cx="581892" cy="38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75798" y="4670485"/>
            <a:ext cx="581892" cy="3879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62" y="747572"/>
            <a:ext cx="2971440" cy="1181265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4591251" y="734291"/>
            <a:ext cx="2945622" cy="1328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91251" y="1928837"/>
            <a:ext cx="2944751" cy="353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90380" y="1234353"/>
            <a:ext cx="2945622" cy="1328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91251" y="712246"/>
            <a:ext cx="0" cy="12276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36002" y="701224"/>
            <a:ext cx="0" cy="12276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73" y="363306"/>
            <a:ext cx="4791744" cy="22482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10099" y="330559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38773" y="2611520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10099" y="330559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99790" y="330558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04608" y="363306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50327" y="3546764"/>
            <a:ext cx="3795182" cy="2576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193054" y="152205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78413" y="863392"/>
            <a:ext cx="11115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25491" y="3599663"/>
            <a:ext cx="1620018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02727" y="3599663"/>
            <a:ext cx="2022764" cy="432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474775" y="4236973"/>
            <a:ext cx="1643989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478756" y="4241066"/>
            <a:ext cx="2022764" cy="432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525491" y="4957397"/>
            <a:ext cx="1620018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4502727" y="4945053"/>
            <a:ext cx="2022764" cy="432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501520" y="5594707"/>
            <a:ext cx="1620018" cy="43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502727" y="5604786"/>
            <a:ext cx="2022764" cy="432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333999" y="3617668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333999" y="4236973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4974613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389967" y="5628721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558145" y="5601382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599917" y="4993791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554473" y="4258588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541972" y="3599709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73636" y="5659241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300930" y="4995493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7296769" y="4269694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409864" y="3599710"/>
            <a:ext cx="692727" cy="38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02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18" y="1351601"/>
            <a:ext cx="2258791" cy="278355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676400" y="1548817"/>
            <a:ext cx="27709" cy="23891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23854" y="1548817"/>
            <a:ext cx="27709" cy="23891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4109" y="3937943"/>
            <a:ext cx="21474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34586" y="1548817"/>
            <a:ext cx="21474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04109" y="2743380"/>
            <a:ext cx="21474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47855" y="1548817"/>
            <a:ext cx="2452255" cy="119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47855" y="2743380"/>
            <a:ext cx="2452255" cy="119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73982" y="3425145"/>
            <a:ext cx="886691" cy="401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4108" y="3023363"/>
            <a:ext cx="886691" cy="401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27962" y="1632124"/>
            <a:ext cx="886691" cy="401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14108" y="2313889"/>
            <a:ext cx="554182" cy="363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6" y="646084"/>
            <a:ext cx="5527964" cy="482646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71056" y="646084"/>
            <a:ext cx="552796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784" y="5472546"/>
            <a:ext cx="552796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5639" y="1034011"/>
            <a:ext cx="552796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5639" y="646084"/>
            <a:ext cx="0" cy="48264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99023" y="646084"/>
            <a:ext cx="0" cy="48264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11636" y="668713"/>
            <a:ext cx="523701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11636" y="1034011"/>
            <a:ext cx="5237018" cy="4017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35290" y="267358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24454" y="664679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05" y="1100980"/>
            <a:ext cx="8364117" cy="333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0873" y="1939636"/>
            <a:ext cx="3186545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27418" y="1939635"/>
            <a:ext cx="3186545" cy="3740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13963" y="1939634"/>
            <a:ext cx="3186545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50705" y="1100980"/>
            <a:ext cx="836411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50705" y="1434402"/>
            <a:ext cx="836411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50705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14822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6487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49323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5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05" y="1100980"/>
            <a:ext cx="8364117" cy="3334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50705" y="1870364"/>
            <a:ext cx="3087550" cy="63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38255" y="1870364"/>
            <a:ext cx="3087550" cy="637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25805" y="1870364"/>
            <a:ext cx="3087550" cy="6373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75396" y="2029691"/>
            <a:ext cx="704568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42217" y="2015836"/>
            <a:ext cx="67887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0918" y="2001981"/>
            <a:ext cx="67887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192919" y="2001981"/>
            <a:ext cx="67887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42170" y="2001978"/>
            <a:ext cx="644989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56182" y="2001978"/>
            <a:ext cx="678369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58233" y="2001980"/>
            <a:ext cx="582897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876" y="2001979"/>
            <a:ext cx="581638" cy="42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05" y="1100980"/>
            <a:ext cx="8364117" cy="333422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650705" y="1100980"/>
            <a:ext cx="836411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50705" y="1434402"/>
            <a:ext cx="836411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50705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014822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86487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49323" y="1100980"/>
            <a:ext cx="0" cy="33342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5" y="235283"/>
            <a:ext cx="8345065" cy="350568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657599" y="262748"/>
            <a:ext cx="4378036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57599" y="1371112"/>
            <a:ext cx="4378036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57599" y="3657112"/>
            <a:ext cx="4378036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29889" y="235283"/>
            <a:ext cx="0" cy="342182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35635" y="262748"/>
            <a:ext cx="0" cy="342182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29889" y="3879273"/>
            <a:ext cx="440574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29889" y="4765475"/>
            <a:ext cx="4405746" cy="18569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97" y="870587"/>
            <a:ext cx="4534533" cy="12098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565497" y="870587"/>
            <a:ext cx="437315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46768" y="870587"/>
            <a:ext cx="0" cy="12098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89190" y="870587"/>
            <a:ext cx="0" cy="12098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65497" y="1514823"/>
            <a:ext cx="437315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65497" y="2080431"/>
            <a:ext cx="437315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65497" y="2466110"/>
            <a:ext cx="437315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546768" y="3214255"/>
            <a:ext cx="4373158" cy="7481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97" y="870587"/>
            <a:ext cx="4534533" cy="12098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565497" y="870587"/>
            <a:ext cx="437315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46768" y="870587"/>
            <a:ext cx="0" cy="12098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89190" y="870587"/>
            <a:ext cx="0" cy="12098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65497" y="1514823"/>
            <a:ext cx="437315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65497" y="2080431"/>
            <a:ext cx="437315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65497" y="2466110"/>
            <a:ext cx="4373158" cy="748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546768" y="3214255"/>
            <a:ext cx="4373158" cy="7481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41127" y="2466109"/>
            <a:ext cx="997528" cy="25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99164" y="3352800"/>
            <a:ext cx="789709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41127" y="3308808"/>
            <a:ext cx="858982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3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92" y="1099547"/>
            <a:ext cx="4791744" cy="22482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5818" y="1066800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84492" y="3347761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55818" y="1066800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5509" y="1066799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0327" y="1099547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55818" y="3546764"/>
            <a:ext cx="1094509" cy="257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0327" y="3546764"/>
            <a:ext cx="3795182" cy="2576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4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92" y="1099547"/>
            <a:ext cx="4791744" cy="224821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5818" y="1066800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84492" y="3347761"/>
            <a:ext cx="486294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55818" y="1066800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45509" y="1066799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0327" y="1099547"/>
            <a:ext cx="0" cy="22809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55818" y="4835236"/>
            <a:ext cx="1094509" cy="12884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0327" y="3546764"/>
            <a:ext cx="3795182" cy="25769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38773" y="225829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38773" y="2304010"/>
            <a:ext cx="11115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55818" y="3542981"/>
            <a:ext cx="1094509" cy="128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2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PHAL.HIM</cp:lastModifiedBy>
  <cp:revision>18</cp:revision>
  <dcterms:created xsi:type="dcterms:W3CDTF">2022-07-11T07:10:23Z</dcterms:created>
  <dcterms:modified xsi:type="dcterms:W3CDTF">2023-07-29T13:27:29Z</dcterms:modified>
</cp:coreProperties>
</file>