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79" y="105121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58" y="1330287"/>
            <a:ext cx="2346224" cy="39344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27564" y="1316071"/>
            <a:ext cx="0" cy="39624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68982" y="1302327"/>
            <a:ext cx="0" cy="39624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36612" y="1302327"/>
            <a:ext cx="233237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22758" y="5264727"/>
            <a:ext cx="233237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78453" y="2687727"/>
            <a:ext cx="1016188" cy="13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50532" y="5001491"/>
            <a:ext cx="1016188" cy="13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92307" y="1898017"/>
            <a:ext cx="1016188" cy="13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692307" y="4239852"/>
            <a:ext cx="0" cy="7754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24541" y="4211781"/>
            <a:ext cx="1016188" cy="13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40729" y="4211781"/>
            <a:ext cx="0" cy="7754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740729" y="1898017"/>
            <a:ext cx="0" cy="7754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678453" y="1898017"/>
            <a:ext cx="0" cy="7754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9164" y="1330287"/>
            <a:ext cx="2604654" cy="39344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75418" y="1565508"/>
            <a:ext cx="96981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841673" y="4211781"/>
            <a:ext cx="96981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6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5" y="555432"/>
            <a:ext cx="8769249" cy="19660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593273" y="498764"/>
            <a:ext cx="8894618" cy="138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35515" y="2507673"/>
            <a:ext cx="8894618" cy="138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593273" y="455951"/>
            <a:ext cx="27709" cy="21209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377055" y="455951"/>
            <a:ext cx="27709" cy="21209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51712" y="1537854"/>
            <a:ext cx="8894618" cy="138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93273" y="3559367"/>
            <a:ext cx="8811491" cy="8891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79422" y="4448556"/>
            <a:ext cx="8811491" cy="88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6509" y="3740725"/>
            <a:ext cx="1274618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4362" y="3720566"/>
            <a:ext cx="5444837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74270" y="4650074"/>
            <a:ext cx="77585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63836" y="4652572"/>
            <a:ext cx="7897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46472" y="4650075"/>
            <a:ext cx="692727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37162" y="4650075"/>
            <a:ext cx="914400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77745" y="4650074"/>
            <a:ext cx="914400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40582" y="4650075"/>
            <a:ext cx="914400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67" y="615986"/>
            <a:ext cx="6639542" cy="222419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69127" y="581891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79767" y="2798618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46738" y="1260763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46738" y="990602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346738" y="615986"/>
            <a:ext cx="33029" cy="21618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9010774" y="581891"/>
            <a:ext cx="33029" cy="21618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851939" y="581891"/>
            <a:ext cx="8534" cy="4087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79767" y="3803609"/>
            <a:ext cx="6780192" cy="43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69127" y="4247500"/>
            <a:ext cx="6780192" cy="1432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79767" y="3006433"/>
            <a:ext cx="3259033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38801" y="3006432"/>
            <a:ext cx="3488132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6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67" y="615986"/>
            <a:ext cx="6639542" cy="222419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69127" y="581891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79767" y="2798618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46738" y="1260763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46738" y="990602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346738" y="615986"/>
            <a:ext cx="33029" cy="21618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9010774" y="581891"/>
            <a:ext cx="33029" cy="21618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851939" y="581891"/>
            <a:ext cx="8534" cy="4087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79767" y="3803609"/>
            <a:ext cx="6780192" cy="43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9127" y="4247500"/>
            <a:ext cx="6780192" cy="1432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79767" y="2798618"/>
            <a:ext cx="6705600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79767" y="3006433"/>
            <a:ext cx="3259033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38801" y="3006432"/>
            <a:ext cx="3488132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9964" y="3172691"/>
            <a:ext cx="886691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46764" y="3193473"/>
            <a:ext cx="1122218" cy="339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24083" y="3172691"/>
            <a:ext cx="886691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2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1296284"/>
            <a:ext cx="2419475" cy="43756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85455" y="1296284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85455" y="1628793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85455" y="2903411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85455" y="3540720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85455" y="3831666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85455" y="5638178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85455" y="3166648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85455" y="2016720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85455" y="4094902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85455" y="4427412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85455" y="4746066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85455" y="4995447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85455" y="5272538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85455" y="1304095"/>
            <a:ext cx="0" cy="433408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71455" y="1304095"/>
            <a:ext cx="0" cy="433408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24400" y="1296284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24394" y="1628483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24394" y="1981199"/>
            <a:ext cx="3796145" cy="76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24395" y="2764865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4396" y="3111074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24397" y="3374465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394" y="3651093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24399" y="3997610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4399" y="4316265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724399" y="4654507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24399" y="4995447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24400" y="5339421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2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1296284"/>
            <a:ext cx="2419475" cy="43756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85455" y="1296284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85455" y="1628793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85455" y="2903411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85455" y="3540720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85455" y="3831666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85455" y="5638178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85455" y="3166648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85455" y="2016720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85455" y="4094902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85455" y="4427412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85455" y="4746066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85455" y="4995447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85455" y="5272538"/>
            <a:ext cx="228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85455" y="1304095"/>
            <a:ext cx="0" cy="433408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71455" y="1304095"/>
            <a:ext cx="0" cy="433408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24400" y="1296284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24394" y="1628483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24394" y="1981199"/>
            <a:ext cx="3796145" cy="76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24395" y="2764865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4396" y="3111074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24397" y="3374465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394" y="3651093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24399" y="3997610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4399" y="4316265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724399" y="4654507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24399" y="4995447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24400" y="5339421"/>
            <a:ext cx="379614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57875" y="1345660"/>
            <a:ext cx="1233054" cy="2766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47584" y="1676573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2164" y="1676306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73586" y="3131522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57875" y="4338550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857875" y="4710242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42164" y="5029594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73586" y="5375082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72223" y="3686817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872224" y="4019253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75931" y="3396518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674549" y="3117915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724022" y="5387819"/>
            <a:ext cx="687651" cy="250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647584" y="4004600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647584" y="4351117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82334" y="4682524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647584" y="5019723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682334" y="5409640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673551" y="3423289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63536" y="3131841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674784" y="3727972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872223" y="2812867"/>
            <a:ext cx="988743" cy="228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35" y="1200336"/>
            <a:ext cx="6039693" cy="35152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2335" y="1496291"/>
            <a:ext cx="609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4181" y="1172626"/>
            <a:ext cx="609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8480" y="4632426"/>
            <a:ext cx="609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2335" y="1172627"/>
            <a:ext cx="0" cy="34597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22028" y="1172626"/>
            <a:ext cx="0" cy="34597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02582" y="1496291"/>
            <a:ext cx="5043054" cy="313613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9613" y="1172626"/>
            <a:ext cx="5043054" cy="323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83" y="1845667"/>
            <a:ext cx="6106377" cy="25721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2493817" y="1814946"/>
            <a:ext cx="6151419" cy="277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57441" y="2102878"/>
            <a:ext cx="6151419" cy="277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57441" y="1801090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08860" y="1801090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18605" y="1794162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30824" y="1842655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85842" y="3505200"/>
            <a:ext cx="3389176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75018" y="3505200"/>
            <a:ext cx="3389176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864194" y="3505200"/>
            <a:ext cx="3389176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83" y="1845667"/>
            <a:ext cx="6106377" cy="25721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2493817" y="1814946"/>
            <a:ext cx="6151419" cy="277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57441" y="2102878"/>
            <a:ext cx="6151419" cy="277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57441" y="1801090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08860" y="1801090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18605" y="1794162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30824" y="1842655"/>
            <a:ext cx="0" cy="3017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1077" y="3505201"/>
            <a:ext cx="3389176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96628" y="3505200"/>
            <a:ext cx="3967566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864194" y="3505200"/>
            <a:ext cx="3389176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5411" y="3560616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8196" y="3560616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06387" y="3560616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18266" y="3560616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51964" y="3560617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9212" y="3560617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5169" y="3560618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92362" y="3560617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019311" y="3553690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89118" y="3560616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456682" y="3553691"/>
            <a:ext cx="623454" cy="3740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6" y="1491739"/>
            <a:ext cx="6058746" cy="318179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51136" y="1491739"/>
            <a:ext cx="60587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8843" y="4673533"/>
            <a:ext cx="60587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1136" y="1491739"/>
            <a:ext cx="0" cy="31817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770736" y="1491739"/>
            <a:ext cx="0" cy="31817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09882" y="1491739"/>
            <a:ext cx="0" cy="31817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069099" y="1491739"/>
            <a:ext cx="0" cy="31817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74872" y="1491739"/>
            <a:ext cx="1676400" cy="318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497609" y="1491739"/>
            <a:ext cx="1676400" cy="318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220346" y="1491739"/>
            <a:ext cx="1676400" cy="318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41" y="1022826"/>
            <a:ext cx="2400423" cy="4357289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831273" y="1022826"/>
            <a:ext cx="10268" cy="44081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231696" y="1022826"/>
            <a:ext cx="10268" cy="44081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2266" y="5430982"/>
            <a:ext cx="251484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2265" y="1022826"/>
            <a:ext cx="251484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1273" y="1424607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8981" y="2330571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13833" y="2643809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41541" y="2948612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6127" y="3225699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13833" y="3502786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01768" y="4109980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01767" y="3805180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58981" y="1983929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1272" y="1707415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09657" y="940592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509657" y="1342373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509657" y="1754703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509657" y="2156484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09658" y="2574541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509658" y="2992279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09658" y="3400989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502727" y="3805180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502727" y="5155685"/>
            <a:ext cx="3311237" cy="11098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509657" y="4222918"/>
            <a:ext cx="3311237" cy="5126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509657" y="4735537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41" y="1022826"/>
            <a:ext cx="2400423" cy="4357289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 flipH="1">
            <a:off x="831273" y="1022826"/>
            <a:ext cx="10268" cy="44081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3231696" y="1022826"/>
            <a:ext cx="10268" cy="44081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72266" y="5430982"/>
            <a:ext cx="251484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72265" y="1022826"/>
            <a:ext cx="251484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31273" y="1424607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58981" y="2330571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13833" y="2643809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41541" y="2948612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86127" y="3225699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13833" y="3502786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01768" y="4109980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801767" y="3805180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58981" y="1983929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1272" y="1707415"/>
            <a:ext cx="2455837" cy="241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509657" y="940592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509657" y="1342373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509657" y="1754703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4509657" y="2156484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4509658" y="2574541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4509657" y="2990024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4509658" y="3400989"/>
            <a:ext cx="3311237" cy="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502727" y="3805180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4502727" y="5155685"/>
            <a:ext cx="3311237" cy="11098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4509657" y="4222918"/>
            <a:ext cx="3311237" cy="5126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4509657" y="4735537"/>
            <a:ext cx="3311237" cy="40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0734" y="1007449"/>
            <a:ext cx="1039091" cy="2370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6927518" y="938182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5611090" y="1367671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6941614" y="1367671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6962397" y="4763381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4627665" y="1327629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656101" y="1768461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4631125" y="2168972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4631126" y="2572122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4600436" y="3001324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600437" y="3391805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600438" y="3835597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4620734" y="4326829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4600439" y="4792008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565437" y="5807324"/>
            <a:ext cx="3026854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5611090" y="2560223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5601424" y="2974067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5552695" y="3420779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5577546" y="3861651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5560110" y="4305128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5552695" y="4763381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5577545" y="2170186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8" name="Rectangle 207"/>
          <p:cNvSpPr/>
          <p:nvPr/>
        </p:nvSpPr>
        <p:spPr>
          <a:xfrm>
            <a:off x="5639039" y="1768460"/>
            <a:ext cx="775855" cy="3544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0" y="1177846"/>
            <a:ext cx="3509139" cy="411458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95745" y="1177846"/>
            <a:ext cx="32715" cy="41561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6906" y="1157166"/>
            <a:ext cx="3509137" cy="206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53956" y="1177846"/>
            <a:ext cx="32715" cy="41561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8460" y="2528766"/>
            <a:ext cx="3509137" cy="206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4817" y="2924034"/>
            <a:ext cx="3509137" cy="206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7534" y="3387748"/>
            <a:ext cx="3509137" cy="206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7534" y="5265139"/>
            <a:ext cx="3509137" cy="206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74658" y="1157166"/>
            <a:ext cx="4475018" cy="135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74658" y="2505758"/>
            <a:ext cx="4475018" cy="44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4658" y="2951228"/>
            <a:ext cx="44750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74658" y="3387748"/>
            <a:ext cx="4475018" cy="190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0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5" y="2132655"/>
            <a:ext cx="4138808" cy="182974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95745" y="2105891"/>
            <a:ext cx="4225637" cy="415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4865" y="3962400"/>
            <a:ext cx="4138808" cy="267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4865" y="2174220"/>
            <a:ext cx="0" cy="17881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289702" y="2105891"/>
            <a:ext cx="0" cy="17881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513846" y="2126673"/>
            <a:ext cx="0" cy="17881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52792" y="2174220"/>
            <a:ext cx="0" cy="17881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841411" y="2105891"/>
            <a:ext cx="0" cy="17881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079411" y="2147455"/>
            <a:ext cx="0" cy="178818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67677" y="2119746"/>
            <a:ext cx="1080654" cy="188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50182" y="2119746"/>
            <a:ext cx="1080654" cy="188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730836" y="2126199"/>
            <a:ext cx="1080654" cy="188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25347" y="2126200"/>
            <a:ext cx="1080654" cy="188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906001" y="2126199"/>
            <a:ext cx="1080654" cy="188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875818" y="2797671"/>
            <a:ext cx="692727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123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PHAL.HIM</cp:lastModifiedBy>
  <cp:revision>19</cp:revision>
  <dcterms:created xsi:type="dcterms:W3CDTF">2022-07-11T07:10:23Z</dcterms:created>
  <dcterms:modified xsi:type="dcterms:W3CDTF">2023-07-29T11:41:53Z</dcterms:modified>
</cp:coreProperties>
</file>