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heang Pho" initials="MP" lastIdx="1" clrIdx="0">
    <p:extLst>
      <p:ext uri="{19B8F6BF-5375-455C-9EA6-DF929625EA0E}">
        <p15:presenceInfo xmlns:p15="http://schemas.microsoft.com/office/powerpoint/2012/main" userId="S-1-5-21-870802064-3471738178-3633100515-7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522C-DE00-1620-2F69-4DBE9B56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79B56-73EE-98F8-3011-16902FEFC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8A1C-3867-3A37-89B6-F04A3B65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BABD-218D-E975-D6E8-66677725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C9F7-6614-E475-EB6B-FCDF659D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C0C9-583C-0E3F-C1EF-7845D561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89368-F491-04DF-623A-F728ABAA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281D-AEE6-6EF6-7267-1310F0B7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5C5-450C-6D03-A8C0-CD062D5E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702B-A9C0-6956-3C58-FCE5CE75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34445-7745-1331-8715-ABAE1928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B34D-6E4E-0069-D7E3-7F352CDF4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4D0B-6F25-7CAC-B659-D677E89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655E-E05B-B95D-F91E-04295FEC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B508F-8A81-6198-E049-40CFA937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9AD3-5EF6-B3A4-8D9A-DF8D37BC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4F7F-615E-E318-0E20-3DC016D7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56D4-5DA4-E7E5-58AD-8BF40DA8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B3FD-2302-E7AE-E333-746688D6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79E6-64C4-3BEC-FCD4-D1ECF0B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26F3-10B6-1298-D94E-2B7AE110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D889-E6ED-51B7-6E65-99E60CAD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4A60-FF40-B6DA-E850-0E7FF3BA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1F28-4A3E-B652-5687-957A14C8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3581-1116-A165-76FA-2FE24AF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408-309F-F77B-5E63-494EF025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DC1C-59D5-7F73-E4AB-D3B204EE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CAAF-E3B5-0CB0-AED0-BE1987E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A852-0FAD-42E6-399C-D4C54C9F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25967-AB4D-5F1F-2CFD-220A874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01866-AADF-C3C1-3099-4BD9704F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C01C-61C0-6554-74B0-27E49A46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13EF-01C7-4C19-2296-6689CF04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E47C-F5FA-5B23-9683-9FA1CC43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8C580-073A-A4BB-1E5B-5171EE9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809F0-68C0-116F-E5F6-30BB5741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1A46C-7FBF-3BAA-2C14-9FFFB54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2C02D-6F71-6AF7-2978-2EEA0108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B5FEB-1AE3-2E62-E519-01B00D38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8A9-97D3-91A0-C609-CB927AD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32E9-2DF3-3230-2207-AE8EA841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F5BBA-6E4E-8DCA-601F-9199E8A2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2B08C-434F-32A7-C501-BC35DAA1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B4E6-FBB6-6FE7-533D-4D2DE98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669B-EAC0-C9CC-C080-DB878339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82FD-741D-A0CE-76E2-33D9CA7C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80E-248F-8760-AD99-7EA70A1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75A0-998C-6D8D-BB7A-ECA9E5C0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50257-780C-5A9E-B8CC-4FB6F5A8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E536-59A9-C744-D6BE-246DE3E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3E64-E6EE-1313-2FDB-3EDBB907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D4F0-FAA5-52E9-B14E-1BC2882A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16F7-1324-D86E-F2EF-9389CF2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1198-9327-B954-3EAF-29DD3814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17F0-9834-5C24-117A-C0A4CA3D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4070B-3982-B017-30A8-D2C896A1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97D5-6ED9-A8E8-3BA8-323C344F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9E2E-E9B4-8210-DDD9-3FC1350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24A41-AE77-16B4-DA95-2D4AD52B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A899-C45F-A120-BC8D-1F7390BB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B9A2-29D7-7D83-8609-A53A11F70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51AC-B0DD-4FB7-8B30-2E934B9CB46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9AB-F22D-815C-154C-8561242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6A11-904A-2F4B-B533-C52388EE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E735-7BAB-42C8-9C80-5A7B0E5B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96C22A-5DE1-ADCF-497B-EE93632C404C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71E75-52CF-B6A2-28FB-4783E9C84D2B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79422-386A-0424-720C-F0446E29A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5"/>
          <a:stretch/>
        </p:blipFill>
        <p:spPr>
          <a:xfrm>
            <a:off x="1828799" y="1497303"/>
            <a:ext cx="9227127" cy="48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8BBE429-F3A4-D9DA-8585-69B956D43883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2E47C-D5F5-4357-B2F8-B06581E72819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7C36B9-BEF5-5FCE-93D8-A5AF1953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502381"/>
            <a:ext cx="9227127" cy="49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867CA-0F8C-4401-1E32-BECE51A18DC8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953E0-7B44-A113-332E-887C7A6B0E9F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C15BD-6457-D2F1-855E-4522FFB1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92582"/>
            <a:ext cx="9227127" cy="49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867CA-0F8C-4401-1E32-BECE51A18DC8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953E0-7B44-A113-332E-887C7A6B0E9F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2C1E5-7731-4E92-8B1B-339CEEC9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658918"/>
            <a:ext cx="1173643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67479-94FD-F460-B756-43186445B1F7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2B746-8A47-A933-D022-B95E96F2D64C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D7B96-D6F7-F439-0AC1-8B6FC6FB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90021"/>
            <a:ext cx="9227126" cy="49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67479-94FD-F460-B756-43186445B1F7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2B746-8A47-A933-D022-B95E96F2D64C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1152D-88FB-44D5-9CC5-5AD50A11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665577"/>
            <a:ext cx="872611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67479-94FD-F460-B756-43186445B1F7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2B746-8A47-A933-D022-B95E96F2D64C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10AA4-3BDC-4857-9A5C-F944F829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59"/>
            <a:ext cx="12192000" cy="47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67479-94FD-F460-B756-43186445B1F7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2B746-8A47-A933-D022-B95E96F2D64C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80FB4-27E9-4636-A3DC-F457FD4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036"/>
            <a:ext cx="12192000" cy="3407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B37C5-95F4-4F27-BC86-40087D037487}"/>
              </a:ext>
            </a:extLst>
          </p:cNvPr>
          <p:cNvSpPr txBox="1"/>
          <p:nvPr/>
        </p:nvSpPr>
        <p:spPr>
          <a:xfrm>
            <a:off x="1653988" y="5780804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row</a:t>
            </a:r>
            <a:r>
              <a:rPr lang="fr-FR" dirty="0"/>
              <a:t>-reverse</a:t>
            </a:r>
          </a:p>
        </p:txBody>
      </p:sp>
    </p:spTree>
    <p:extLst>
      <p:ext uri="{BB962C8B-B14F-4D97-AF65-F5344CB8AC3E}">
        <p14:creationId xmlns:p14="http://schemas.microsoft.com/office/powerpoint/2010/main" val="149569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67479-94FD-F460-B756-43186445B1F7}"/>
              </a:ext>
            </a:extLst>
          </p:cNvPr>
          <p:cNvSpPr txBox="1"/>
          <p:nvPr/>
        </p:nvSpPr>
        <p:spPr>
          <a:xfrm>
            <a:off x="4779818" y="184644"/>
            <a:ext cx="263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Flexbox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2B746-8A47-A933-D022-B95E96F2D64C}"/>
              </a:ext>
            </a:extLst>
          </p:cNvPr>
          <p:cNvSpPr txBox="1"/>
          <p:nvPr/>
        </p:nvSpPr>
        <p:spPr>
          <a:xfrm>
            <a:off x="960695" y="849392"/>
            <a:ext cx="372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Practice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B6526-0FA4-411C-A58C-F3BB05BF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76"/>
            <a:ext cx="12192000" cy="4585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79A6A-E9AB-4DF4-AFBF-22C8B4EF621B}"/>
              </a:ext>
            </a:extLst>
          </p:cNvPr>
          <p:cNvSpPr txBox="1"/>
          <p:nvPr/>
        </p:nvSpPr>
        <p:spPr>
          <a:xfrm>
            <a:off x="161365" y="6061111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-reverse</a:t>
            </a:r>
          </a:p>
        </p:txBody>
      </p:sp>
    </p:spTree>
    <p:extLst>
      <p:ext uri="{BB962C8B-B14F-4D97-AF65-F5344CB8AC3E}">
        <p14:creationId xmlns:p14="http://schemas.microsoft.com/office/powerpoint/2010/main" val="306964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Jeanne Peyssard</cp:lastModifiedBy>
  <cp:revision>10</cp:revision>
  <dcterms:created xsi:type="dcterms:W3CDTF">2022-06-27T02:30:22Z</dcterms:created>
  <dcterms:modified xsi:type="dcterms:W3CDTF">2022-06-28T07:59:57Z</dcterms:modified>
</cp:coreProperties>
</file>