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02BD-99A1-4D3C-92AF-D0D78CC4B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A4F40-6A88-4BC9-B700-0EFEB1FE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5CD5-76A0-4C63-8BFE-9E944A8F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1905-4607-4A4B-BD9A-EF5DF270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9A80-EAFA-4938-9073-5BB6E0A3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4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CCE3-D4CF-49D5-B27C-D1E5CBB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EE42F-74CD-4DD4-86FF-1EEC8889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05D6-3249-472D-AEA8-47302BA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6ED1-FD5E-4BEE-81CA-1EF5736E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8337-6AE3-49BD-9628-AD5A251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090C-4BEE-4F7E-A4AC-A3790205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8FF2C-2689-42E2-A152-C9078301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6998-8746-4429-A362-61B0174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A526-68B0-408C-B664-2574E3D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9CE8-A615-45B5-928A-32783F54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E6B2-1D72-4742-BA5A-B4B84A38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D8FA-37F4-412E-BFCD-DEA1C50E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1BF2-A54E-4A66-B619-250F865B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5791-F4BB-49AA-8E5A-C163442D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3930-6D6A-4ADA-8008-9E34E18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C5A9-8AE4-4329-8915-3685EE82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9E9D-2200-4476-B239-ED243100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A1F4-6690-46C9-BD2D-4C3351CE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0648-9C93-482D-984B-570561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6C6C-4AF9-4524-A3A0-8A2B97D3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98F6-6FAE-430A-9743-B6CAE4F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E791-9A3D-4F0C-8216-2FA15569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20C3-8BB7-4E2E-B346-1DCCA220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9690-2BF0-4D6E-95A0-4803E2CA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6099-4599-4491-B261-126141E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01A4-52D1-4EF8-BCC6-ADE55D73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49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141-0F7A-4F8F-B20F-EAE12D1C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AE87-7ABF-4658-A0E1-850CCBCD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CE3A-0848-4626-B4EC-C58D7C46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18E15-BEA6-40C0-A307-38BCDAEC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F7C8B-9031-49A4-8258-87A95AA8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DA557-9B5F-4F7E-A139-54F24D49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5185A-6D6A-4D9A-8B6A-5660D45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4AAFC-E5ED-4E9A-AAE4-3618B9B2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707A-DFD9-4219-83AB-8D6BD1EF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763F7-7867-4448-91D4-8104C6A0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E4F31-576C-493B-9069-3EC74B54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970AA-101C-42D1-BAD6-8B56F22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B3AA1-D1AD-455A-8BF5-B541B63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7FA2-68B9-41D2-89AC-F709BAAB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BDC12-0EBD-4075-9712-86314F06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AA0F-ACA0-4DFE-B4E4-528F207D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97A3-1872-41D1-ABD2-2B41911A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F8DF-3C9D-4AA3-A7DC-058D1D1B2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33F6-6D87-459C-8000-2E7E2958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52AE0-D71A-4FDA-920A-997CA44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C631-A230-4565-82BC-A4DA618C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1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8692-CFF9-4307-AF9F-01856D35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19FA0-AFA3-44B5-A853-ACB3D0CF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6791-5295-4217-A586-0C67ABE8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7082-4FE4-43B6-A544-B4DFA28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F92B-0B42-4ECF-AE3D-3BF06C1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0BDB-AA8E-4522-908A-BC9403AA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4CAD5-166C-44D9-B16E-60458CCF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762D-DC6A-45F7-B9D4-C484DF0E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B66-C100-47EA-B0C7-16DB1AB26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B601-8C12-4A47-926D-9D6CDE788B6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CA38-BD4D-44FC-9FEC-71C526B6D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98A1-F62A-49C0-9F65-A12F6A947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7EC0-9313-475F-9EB6-3B9A4EA4D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3FE343-D688-40AC-9CB5-9FE3FBA2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342"/>
            <a:ext cx="12192000" cy="58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9022C-9094-44E6-9FEA-FE0A57A4EF00}"/>
              </a:ext>
            </a:extLst>
          </p:cNvPr>
          <p:cNvSpPr txBox="1"/>
          <p:nvPr/>
        </p:nvSpPr>
        <p:spPr>
          <a:xfrm>
            <a:off x="1257300" y="814388"/>
            <a:ext cx="9362115" cy="361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000" dirty="0"/>
              <a:t>To Do :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4000" dirty="0"/>
              <a:t>Complete </a:t>
            </a:r>
            <a:r>
              <a:rPr lang="fr-FR" sz="4000" dirty="0" err="1"/>
              <a:t>css</a:t>
            </a:r>
            <a:r>
              <a:rPr lang="fr-FR" sz="4000" dirty="0"/>
              <a:t> code to </a:t>
            </a:r>
            <a:r>
              <a:rPr lang="fr-FR" sz="4000" dirty="0" err="1"/>
              <a:t>diplay</a:t>
            </a:r>
            <a:r>
              <a:rPr lang="fr-FR" sz="4000" dirty="0"/>
              <a:t> as the slide 1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4000" dirty="0"/>
              <a:t>Don’t change html code</a:t>
            </a:r>
          </a:p>
        </p:txBody>
      </p:sp>
    </p:spTree>
    <p:extLst>
      <p:ext uri="{BB962C8B-B14F-4D97-AF65-F5344CB8AC3E}">
        <p14:creationId xmlns:p14="http://schemas.microsoft.com/office/powerpoint/2010/main" val="324613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08C52-72D6-4889-B21E-380E32196B4A}"/>
              </a:ext>
            </a:extLst>
          </p:cNvPr>
          <p:cNvSpPr txBox="1"/>
          <p:nvPr/>
        </p:nvSpPr>
        <p:spPr>
          <a:xfrm>
            <a:off x="257175" y="214313"/>
            <a:ext cx="165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structure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7115F-5256-4F07-8ADE-81795D0C7692}"/>
              </a:ext>
            </a:extLst>
          </p:cNvPr>
          <p:cNvSpPr/>
          <p:nvPr/>
        </p:nvSpPr>
        <p:spPr>
          <a:xfrm>
            <a:off x="2614613" y="228601"/>
            <a:ext cx="9320212" cy="1500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8542B-3A13-4668-8427-DA2FC1765CA6}"/>
              </a:ext>
            </a:extLst>
          </p:cNvPr>
          <p:cNvSpPr txBox="1"/>
          <p:nvPr/>
        </p:nvSpPr>
        <p:spPr>
          <a:xfrm>
            <a:off x="6131699" y="453986"/>
            <a:ext cx="122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HEADER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8463F-A736-4DCB-9DEC-8291D256294B}"/>
              </a:ext>
            </a:extLst>
          </p:cNvPr>
          <p:cNvSpPr/>
          <p:nvPr/>
        </p:nvSpPr>
        <p:spPr>
          <a:xfrm>
            <a:off x="2961343" y="398979"/>
            <a:ext cx="1042988" cy="1042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77D37-C680-4012-B69F-80F396A21C88}"/>
              </a:ext>
            </a:extLst>
          </p:cNvPr>
          <p:cNvSpPr/>
          <p:nvPr/>
        </p:nvSpPr>
        <p:spPr>
          <a:xfrm>
            <a:off x="8231480" y="964406"/>
            <a:ext cx="3400425" cy="6000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7BB99-E509-49E5-BC2A-06F32ABFE72B}"/>
              </a:ext>
            </a:extLst>
          </p:cNvPr>
          <p:cNvSpPr/>
          <p:nvPr/>
        </p:nvSpPr>
        <p:spPr>
          <a:xfrm>
            <a:off x="2614613" y="5496220"/>
            <a:ext cx="9320212" cy="12260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ED056-74B9-421D-BF50-61BEE5B43001}"/>
              </a:ext>
            </a:extLst>
          </p:cNvPr>
          <p:cNvSpPr txBox="1"/>
          <p:nvPr/>
        </p:nvSpPr>
        <p:spPr>
          <a:xfrm>
            <a:off x="6495137" y="5647578"/>
            <a:ext cx="120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6EDDD-1EEB-4426-94AD-B6A96A1B13A0}"/>
              </a:ext>
            </a:extLst>
          </p:cNvPr>
          <p:cNvSpPr/>
          <p:nvPr/>
        </p:nvSpPr>
        <p:spPr>
          <a:xfrm>
            <a:off x="2633382" y="1728788"/>
            <a:ext cx="7200900" cy="37602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7BF39-1F55-4B9B-BF8A-DD5F69850553}"/>
              </a:ext>
            </a:extLst>
          </p:cNvPr>
          <p:cNvSpPr txBox="1"/>
          <p:nvPr/>
        </p:nvSpPr>
        <p:spPr>
          <a:xfrm>
            <a:off x="4617224" y="2059723"/>
            <a:ext cx="121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ARTICLE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AB316-233D-4278-8940-6DC905482D53}"/>
              </a:ext>
            </a:extLst>
          </p:cNvPr>
          <p:cNvSpPr/>
          <p:nvPr/>
        </p:nvSpPr>
        <p:spPr>
          <a:xfrm>
            <a:off x="9815513" y="1728787"/>
            <a:ext cx="2119312" cy="3760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5BBF2-7A86-4E3E-8104-F58F7B61F23C}"/>
              </a:ext>
            </a:extLst>
          </p:cNvPr>
          <p:cNvSpPr txBox="1"/>
          <p:nvPr/>
        </p:nvSpPr>
        <p:spPr>
          <a:xfrm>
            <a:off x="10413110" y="200292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A22CD-6257-4C96-89EF-FAC0F80E14E3}"/>
              </a:ext>
            </a:extLst>
          </p:cNvPr>
          <p:cNvSpPr/>
          <p:nvPr/>
        </p:nvSpPr>
        <p:spPr>
          <a:xfrm>
            <a:off x="2614613" y="214314"/>
            <a:ext cx="9320212" cy="650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Jeanne Peyssard</cp:lastModifiedBy>
  <cp:revision>1</cp:revision>
  <dcterms:created xsi:type="dcterms:W3CDTF">2022-06-28T08:09:18Z</dcterms:created>
  <dcterms:modified xsi:type="dcterms:W3CDTF">2022-06-28T08:18:31Z</dcterms:modified>
</cp:coreProperties>
</file>