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6799"/>
    <a:srgbClr val="264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30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0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5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1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3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1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191E6-0034-4AE6-98A9-6C6D922D742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8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71824">
            <a:off x="3978012" y="2756562"/>
            <a:ext cx="4609455" cy="37592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88328" y="294143"/>
            <a:ext cx="2197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30345" y="1224529"/>
            <a:ext cx="790479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/>
              <a:t>CLEAN</a:t>
            </a:r>
            <a:r>
              <a:rPr lang="en-US" sz="11500" dirty="0" smtClean="0"/>
              <a:t> </a:t>
            </a:r>
            <a:r>
              <a:rPr lang="en-US" sz="11500" b="1" dirty="0" smtClean="0">
                <a:solidFill>
                  <a:srgbClr val="FF0000"/>
                </a:solidFill>
              </a:rPr>
              <a:t>CODE</a:t>
            </a:r>
            <a:endParaRPr lang="en-US" sz="1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6848" y="461783"/>
            <a:ext cx="7147469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From start-code try to clean CSS code in 2 ways: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  <p:sp>
        <p:nvSpPr>
          <p:cNvPr id="4" name="AutoShape 2" descr="S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File:Sass Logo Color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28" y="4338243"/>
            <a:ext cx="1182744" cy="88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43" y="4193834"/>
            <a:ext cx="731537" cy="10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07975" y="1501140"/>
            <a:ext cx="598805" cy="580269"/>
          </a:xfrm>
          <a:prstGeom prst="ellipse">
            <a:avLst/>
          </a:prstGeom>
          <a:solidFill>
            <a:srgbClr val="264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59529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CSS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6075" y="2347437"/>
            <a:ext cx="598805" cy="580269"/>
          </a:xfrm>
          <a:prstGeom prst="ellipse">
            <a:avLst/>
          </a:prstGeom>
          <a:solidFill>
            <a:srgbClr val="CD6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81100" y="2441595"/>
            <a:ext cx="12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SASS</a:t>
            </a:r>
            <a:endParaRPr lang="en-US" dirty="0"/>
          </a:p>
        </p:txBody>
      </p:sp>
      <p:pic>
        <p:nvPicPr>
          <p:cNvPr id="2" name="Picture 4" descr="Duplicate-stamp | Stock vector | Colourbo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30894" r="-612" b="32485"/>
          <a:stretch/>
        </p:blipFill>
        <p:spPr bwMode="auto">
          <a:xfrm rot="1580483">
            <a:off x="4754774" y="2507610"/>
            <a:ext cx="3996381" cy="146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8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8744" y="1098925"/>
            <a:ext cx="4120423" cy="22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FF0000"/>
                </a:solidFill>
              </a:rPr>
              <a:t>CSS</a:t>
            </a:r>
            <a:r>
              <a:rPr lang="en-US" sz="3200" dirty="0" smtClean="0"/>
              <a:t> way you can use: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Grouping selector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Universal selector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05" y="3452920"/>
            <a:ext cx="7751760" cy="30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6135" y="1552687"/>
            <a:ext cx="43241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FF0000"/>
                </a:solidFill>
              </a:rPr>
              <a:t>SASS</a:t>
            </a:r>
            <a:r>
              <a:rPr lang="en-US" sz="3200" dirty="0" smtClean="0"/>
              <a:t> way you can use: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Import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Extend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 smtClean="0"/>
              <a:t>Mixin</a:t>
            </a:r>
            <a:r>
              <a:rPr lang="en-US" sz="3200" dirty="0" smtClean="0"/>
              <a:t> - includes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795"/>
          <a:stretch/>
        </p:blipFill>
        <p:spPr>
          <a:xfrm rot="19704630">
            <a:off x="6095892" y="1316573"/>
            <a:ext cx="4354031" cy="32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rady.y</dc:creator>
  <cp:lastModifiedBy>PHAL.HIM</cp:lastModifiedBy>
  <cp:revision>13</cp:revision>
  <dcterms:created xsi:type="dcterms:W3CDTF">2023-08-18T01:42:07Z</dcterms:created>
  <dcterms:modified xsi:type="dcterms:W3CDTF">2023-09-08T04:32:50Z</dcterms:modified>
</cp:coreProperties>
</file>