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179796" y="506243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2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179796" y="2662963"/>
            <a:ext cx="727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the problems on the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425087" y="5585797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Improve the slides to fix the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380D9-A6C2-0B58-73FD-41CDB904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6273803" y="91601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B6B3-D299-504A-9AAC-6EA7747E94BB}"/>
              </a:ext>
            </a:extLst>
          </p:cNvPr>
          <p:cNvSpPr txBox="1"/>
          <p:nvPr/>
        </p:nvSpPr>
        <p:spPr>
          <a:xfrm>
            <a:off x="909121" y="3429000"/>
            <a:ext cx="4244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What is not useful ?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Which rule is not valid?</a:t>
            </a:r>
          </a:p>
        </p:txBody>
      </p:sp>
    </p:spTree>
    <p:extLst>
      <p:ext uri="{BB962C8B-B14F-4D97-AF65-F5344CB8AC3E}">
        <p14:creationId xmlns:p14="http://schemas.microsoft.com/office/powerpoint/2010/main" val="2289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4090" y="288727"/>
            <a:ext cx="2359025" cy="625654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FEF66-C95E-43F1-97A4-057A301E157B}"/>
              </a:ext>
            </a:extLst>
          </p:cNvPr>
          <p:cNvSpPr/>
          <p:nvPr/>
        </p:nvSpPr>
        <p:spPr>
          <a:xfrm>
            <a:off x="1522088" y="2110179"/>
            <a:ext cx="271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SELLER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15609-C3BE-48C9-948C-188D246EF9E1}"/>
              </a:ext>
            </a:extLst>
          </p:cNvPr>
          <p:cNvSpPr/>
          <p:nvPr/>
        </p:nvSpPr>
        <p:spPr>
          <a:xfrm>
            <a:off x="1522088" y="2792696"/>
            <a:ext cx="2427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TECH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42BAA-811C-4BC7-A673-54C5775BC5F2}"/>
              </a:ext>
            </a:extLst>
          </p:cNvPr>
          <p:cNvSpPr/>
          <p:nvPr/>
        </p:nvSpPr>
        <p:spPr>
          <a:xfrm>
            <a:off x="1522088" y="3569885"/>
            <a:ext cx="33251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MANAGER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47942-1D13-4359-B2BA-18D4E73869E6}"/>
              </a:ext>
            </a:extLst>
          </p:cNvPr>
          <p:cNvSpPr/>
          <p:nvPr/>
        </p:nvSpPr>
        <p:spPr>
          <a:xfrm>
            <a:off x="4502584" y="905510"/>
            <a:ext cx="2710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AGENDA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814A0B-3008-4316-8249-3F12CE85264F}"/>
              </a:ext>
            </a:extLst>
          </p:cNvPr>
          <p:cNvSpPr/>
          <p:nvPr/>
        </p:nvSpPr>
        <p:spPr>
          <a:xfrm>
            <a:off x="8022695" y="2296587"/>
            <a:ext cx="1496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KEA NHOR</a:t>
            </a:r>
            <a:endParaRPr lang="en-US" sz="2400" b="0" cap="none" spc="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A427-2BCA-4889-9071-358394229E45}"/>
              </a:ext>
            </a:extLst>
          </p:cNvPr>
          <p:cNvSpPr/>
          <p:nvPr/>
        </p:nvSpPr>
        <p:spPr>
          <a:xfrm>
            <a:off x="7269590" y="2915806"/>
            <a:ext cx="22496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SOPHAL SARARN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E417-CA69-40EC-899F-AA9A0B67B7D7}"/>
              </a:ext>
            </a:extLst>
          </p:cNvPr>
          <p:cNvSpPr/>
          <p:nvPr/>
        </p:nvSpPr>
        <p:spPr>
          <a:xfrm>
            <a:off x="7833936" y="3692995"/>
            <a:ext cx="1685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MENG MAO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58684C-C97A-4987-ADB9-863F79A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1BA05-D743-49AE-B47D-24AF070C6527}"/>
              </a:ext>
            </a:extLst>
          </p:cNvPr>
          <p:cNvSpPr/>
          <p:nvPr/>
        </p:nvSpPr>
        <p:spPr>
          <a:xfrm>
            <a:off x="0" y="896694"/>
            <a:ext cx="1606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B0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2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5C15F-0F5D-4BBA-8695-E194C2FD10ED}"/>
              </a:ext>
            </a:extLst>
          </p:cNvPr>
          <p:cNvSpPr txBox="1"/>
          <p:nvPr/>
        </p:nvSpPr>
        <p:spPr>
          <a:xfrm>
            <a:off x="1512887" y="1512529"/>
            <a:ext cx="9052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What your 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team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need to improve?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354-00AA-4EF9-BBDE-8942E463D3E0}"/>
              </a:ext>
            </a:extLst>
          </p:cNvPr>
          <p:cNvSpPr/>
          <p:nvPr/>
        </p:nvSpPr>
        <p:spPr>
          <a:xfrm>
            <a:off x="2323888" y="2844867"/>
            <a:ext cx="708892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communication &amp; time management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researching skills &amp; responsibility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</a:rPr>
              <a:t>Improve discussing &amp; solidarity</a:t>
            </a:r>
          </a:p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76A5958-0E17-4B66-84FB-06F0DC7D6974}"/>
              </a:ext>
            </a:extLst>
          </p:cNvPr>
          <p:cNvSpPr/>
          <p:nvPr/>
        </p:nvSpPr>
        <p:spPr>
          <a:xfrm>
            <a:off x="9982200" y="257524"/>
            <a:ext cx="1981515" cy="692108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47338-DDD9-4C1F-B2D3-89A7896F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3" y="4627157"/>
            <a:ext cx="2743200" cy="20547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3E5C88-C61E-4C8F-A8DF-4DABDC6CC70B}"/>
              </a:ext>
            </a:extLst>
          </p:cNvPr>
          <p:cNvSpPr/>
          <p:nvPr/>
        </p:nvSpPr>
        <p:spPr>
          <a:xfrm>
            <a:off x="-133121" y="892447"/>
            <a:ext cx="1860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7189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640" y="209005"/>
            <a:ext cx="4754880" cy="4702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km-KH" sz="3200" dirty="0"/>
              <a:t> គ្មានប្រយោជន៏ ការដាក់​ផ្នែកខាងលើរបស់វា  </a:t>
            </a:r>
            <a:endParaRPr lang="km-KH" sz="3200" dirty="0"/>
          </a:p>
        </p:txBody>
      </p:sp>
      <p:sp>
        <p:nvSpPr>
          <p:cNvPr id="8" name="Rectangle 7"/>
          <p:cNvSpPr/>
          <p:nvPr/>
        </p:nvSpPr>
        <p:spPr>
          <a:xfrm>
            <a:off x="940524" y="698105"/>
            <a:ext cx="7236823" cy="7242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r>
              <a:rPr lang="km-KH" sz="3200" dirty="0"/>
              <a:t>បញ្ហាការប្រើ​ </a:t>
            </a:r>
            <a:r>
              <a:rPr lang="en-US" sz="3200" dirty="0"/>
              <a:t> contrast </a:t>
            </a:r>
            <a:r>
              <a:rPr lang="km-KH" sz="3200" dirty="0"/>
              <a:t>ក៍អត់មាន </a:t>
            </a:r>
            <a:r>
              <a:rPr lang="en-US" sz="3200" dirty="0"/>
              <a:t>Layout </a:t>
            </a:r>
            <a:r>
              <a:rPr lang="km-KH" sz="3200" dirty="0"/>
              <a:t>គ្មាន </a:t>
            </a:r>
            <a:r>
              <a:rPr lang="en-US" sz="3200" dirty="0"/>
              <a:t>space  </a:t>
            </a:r>
            <a:r>
              <a:rPr lang="km-KH" sz="3200" dirty="0"/>
              <a:t>ធំពេក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1" y="1441174"/>
            <a:ext cx="8516983" cy="1005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  Improve </a:t>
            </a:r>
            <a:r>
              <a:rPr lang="km-KH" sz="3200" dirty="0"/>
              <a:t>ត្រង់</a:t>
            </a:r>
            <a:r>
              <a:rPr lang="en-US" sz="3200" dirty="0"/>
              <a:t> contrast </a:t>
            </a:r>
            <a:r>
              <a:rPr lang="km-KH" sz="3200" dirty="0"/>
              <a:t>គួរតែដាក់ឲ្យចេញដើម្បីងាយស្រួលមើល​​ សម្រួលត្រង់</a:t>
            </a:r>
            <a:r>
              <a:rPr lang="km-KH" sz="3200" dirty="0" smtClean="0"/>
              <a:t>​ </a:t>
            </a:r>
            <a:r>
              <a:rPr lang="en-US" sz="3200" dirty="0" smtClean="0"/>
              <a:t>space </a:t>
            </a:r>
            <a:r>
              <a:rPr lang="km-KH" sz="3200" dirty="0"/>
              <a:t>បន្តិច ការដាក់អក្សរលើ​ </a:t>
            </a:r>
            <a:r>
              <a:rPr lang="en-US" sz="3200" dirty="0"/>
              <a:t>title </a:t>
            </a:r>
            <a:r>
              <a:rPr lang="km-KH" sz="3200" dirty="0"/>
              <a:t>អាក្រក់មើល</a:t>
            </a:r>
          </a:p>
        </p:txBody>
      </p:sp>
    </p:spTree>
    <p:extLst>
      <p:ext uri="{BB962C8B-B14F-4D97-AF65-F5344CB8AC3E}">
        <p14:creationId xmlns:p14="http://schemas.microsoft.com/office/powerpoint/2010/main" val="18397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DaunPenh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PHAL.HIM</cp:lastModifiedBy>
  <cp:revision>11</cp:revision>
  <dcterms:created xsi:type="dcterms:W3CDTF">2023-05-21T16:30:43Z</dcterms:created>
  <dcterms:modified xsi:type="dcterms:W3CDTF">2023-05-22T08:05:50Z</dcterms:modified>
</cp:coreProperties>
</file>