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1FD6-C390-03E2-3B04-2955B85BB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102DC-0864-73CD-5C16-37FAEED9D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E9943-84CD-4900-9C24-3E5F88E9F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E047-B212-4244-904D-A9214E84E4A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31A59-BD65-314A-E167-55CB44430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FF8FC-16B2-7780-D246-D7CA5FB4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618E-2CA9-440E-88D1-45BCA33A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9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339C-4CF4-FF15-7051-64E87E83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4423D-1356-0687-FF91-7D9504EA9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5CADE-5EC8-9A13-5EC8-33E88A7A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E047-B212-4244-904D-A9214E84E4A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5FF2B-D59E-3F36-5436-BBF85B52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A802B-0118-EC44-9213-AFD7B895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618E-2CA9-440E-88D1-45BCA33A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3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96128-86EE-F25C-BC32-B0FA07145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8C7C7-E257-6502-816F-71DA58B7D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3F94A-1AFF-A449-7251-80CE8E457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E047-B212-4244-904D-A9214E84E4A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A4404-C3A0-4027-776C-75F5DEC8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3B6EB-51CD-4507-88E7-3AC0E93B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618E-2CA9-440E-88D1-45BCA33A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2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8D2A-B584-2419-E14F-AAB97E4C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D126A-5B03-AA23-9B7B-2E284E574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F028-5744-19DC-8345-13DE24EB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E047-B212-4244-904D-A9214E84E4A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575DE-B2E2-9C4B-40BB-A360A109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02566-DC3E-2AF7-2303-8ED8D3F08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618E-2CA9-440E-88D1-45BCA33A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0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F7D12-9630-0A7C-B91D-CC6634C78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86EB7-0BA1-113C-999C-7B0C5BC67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4914E-6411-A30F-720C-30DAF3F1A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E047-B212-4244-904D-A9214E84E4A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34540-796B-8EB0-7B9D-0061E5BF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225CF-4BA6-1802-4BCD-FF96C3DC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618E-2CA9-440E-88D1-45BCA33A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8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0B687-10CF-372C-4791-87BD67A4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575F2-331D-F4A7-9DB5-3A267BEA7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550E5-6E7E-116A-442F-87D39DFB5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BD332-716C-C5F1-8B30-74729E8C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E047-B212-4244-904D-A9214E84E4A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06810-A842-1A8D-4101-CD66A986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A69AC-F1EA-A9A0-CD87-7A4742D3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618E-2CA9-440E-88D1-45BCA33A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6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0176-9592-A25B-B1BE-5B9BFA72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E5A55-30EC-44AB-70FC-F06F5B23B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01AA6-6441-378D-BD08-5178DCE02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9C7CB-E548-1A8E-AEAC-0384E2A8C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39F2F-CC79-B305-727D-6D5E34749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853BB-1671-14C5-9BEF-4D1673C6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E047-B212-4244-904D-A9214E84E4A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9A6A1-B45C-AD9A-A598-7D09F5A1D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B2E764-AD49-0171-2C9B-37F746CE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618E-2CA9-440E-88D1-45BCA33A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CCA9-2656-429F-9F44-B9A9F085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9537F5-D7F8-9B78-93CF-F30627854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E047-B212-4244-904D-A9214E84E4A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66803-775E-8CC3-ED73-C21D7CD5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F2028-65DB-F57A-92C9-DD1D3915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618E-2CA9-440E-88D1-45BCA33A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4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640D8-8B35-80BE-3C92-0F6EF58B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E047-B212-4244-904D-A9214E84E4A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969680-A54F-A1CC-B9B0-DD8E89F6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381D3-F784-05E5-25D2-5F36CBF4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618E-2CA9-440E-88D1-45BCA33A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8A65-524B-DB58-DEB5-AC096E3A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6583C-3F39-020D-6646-991F1E220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32EBA-11A5-A7F5-47A4-71BE057CF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6AB44-85AB-42ED-B7DA-ED3717EC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E047-B212-4244-904D-A9214E84E4A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73EF4-6D15-9CE5-9FDD-1B876AC8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4417A-43AA-A476-B4FB-15B575E9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618E-2CA9-440E-88D1-45BCA33A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5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0993F-39F3-B618-D1F4-EAD9E130D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2DA8A-E9E0-4C5C-64F8-C72A1A12D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E43BE-24BF-79AF-51A0-243C72EEC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248D8-6EF0-5597-A3EF-F35C5B77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E047-B212-4244-904D-A9214E84E4A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7723F-4B8A-9232-14FE-4701ED49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ABC1B-C397-7B6F-9C6F-BEE21CD5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618E-2CA9-440E-88D1-45BCA33A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6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FE004-E5C9-F51D-F86C-207471C0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3C1E-DE48-ADD0-CDFE-A3434E760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0F034-AE21-B9D8-01EB-D15C56EC5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3E047-B212-4244-904D-A9214E84E4A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9B0E3-5EF2-5718-163C-55037AC2C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B9C93-3EEA-A38F-73A7-D45F801C3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4618E-2CA9-440E-88D1-45BCA33A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9F558B-6E59-7330-EA67-FCCF4CB6A2C8}"/>
              </a:ext>
            </a:extLst>
          </p:cNvPr>
          <p:cNvSpPr txBox="1"/>
          <p:nvPr/>
        </p:nvSpPr>
        <p:spPr>
          <a:xfrm>
            <a:off x="2299451" y="3640615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64C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SKILLS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4AC339-2C1A-0DE8-FF9B-73706740979B}"/>
              </a:ext>
            </a:extLst>
          </p:cNvPr>
          <p:cNvSpPr/>
          <p:nvPr/>
        </p:nvSpPr>
        <p:spPr>
          <a:xfrm>
            <a:off x="1985332" y="2352917"/>
            <a:ext cx="1252157" cy="1252157"/>
          </a:xfrm>
          <a:prstGeom prst="ellipse">
            <a:avLst/>
          </a:prstGeom>
          <a:noFill/>
          <a:ln w="76200">
            <a:solidFill>
              <a:srgbClr val="64C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1855B0-C58F-3EA6-D279-49DFB36E8DE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39912" y="2465812"/>
            <a:ext cx="920538" cy="963188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270865" y="2343057"/>
            <a:ext cx="3664826" cy="1636112"/>
            <a:chOff x="3270865" y="2343057"/>
            <a:chExt cx="3664826" cy="16361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9ED0D0-333E-E1EB-3789-E125796CF10C}"/>
                </a:ext>
              </a:extLst>
            </p:cNvPr>
            <p:cNvSpPr txBox="1"/>
            <p:nvPr/>
          </p:nvSpPr>
          <p:spPr>
            <a:xfrm>
              <a:off x="4009395" y="3640615"/>
              <a:ext cx="2926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LEARN TO </a:t>
              </a:r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LEARN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24333EE-A100-6F80-2769-53C9460B266F}"/>
                </a:ext>
              </a:extLst>
            </p:cNvPr>
            <p:cNvSpPr/>
            <p:nvPr/>
          </p:nvSpPr>
          <p:spPr>
            <a:xfrm>
              <a:off x="4566250" y="2343057"/>
              <a:ext cx="1252157" cy="1252157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1612E7E-196A-6CC7-5D8E-FCC331084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731453" y="2500115"/>
              <a:ext cx="911425" cy="1040097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BDC66C9-A24E-77EC-260F-197FFB74890C}"/>
                </a:ext>
              </a:extLst>
            </p:cNvPr>
            <p:cNvCxnSpPr>
              <a:cxnSpLocks/>
            </p:cNvCxnSpPr>
            <p:nvPr/>
          </p:nvCxnSpPr>
          <p:spPr>
            <a:xfrm>
              <a:off x="3270865" y="2978995"/>
              <a:ext cx="1295385" cy="0"/>
            </a:xfrm>
            <a:prstGeom prst="line">
              <a:avLst/>
            </a:prstGeom>
            <a:noFill/>
            <a:ln w="76200">
              <a:solidFill>
                <a:srgbClr val="64C8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3208DC-ADB1-CBCF-9A30-6DB0617C0806}"/>
              </a:ext>
            </a:extLst>
          </p:cNvPr>
          <p:cNvGrpSpPr/>
          <p:nvPr/>
        </p:nvGrpSpPr>
        <p:grpSpPr>
          <a:xfrm>
            <a:off x="5861635" y="2343057"/>
            <a:ext cx="4000352" cy="1636112"/>
            <a:chOff x="5067814" y="1036906"/>
            <a:chExt cx="4000352" cy="163611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DFB84C-C8AA-DFF0-9DB6-700F7BE974A5}"/>
                </a:ext>
              </a:extLst>
            </p:cNvPr>
            <p:cNvSpPr txBox="1"/>
            <p:nvPr/>
          </p:nvSpPr>
          <p:spPr>
            <a:xfrm>
              <a:off x="6141870" y="2334464"/>
              <a:ext cx="2926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ORAL  </a:t>
              </a:r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COMMUNICATION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2ACA8C6-A512-E542-0F86-1D63F75BB29F}"/>
                </a:ext>
              </a:extLst>
            </p:cNvPr>
            <p:cNvSpPr/>
            <p:nvPr/>
          </p:nvSpPr>
          <p:spPr>
            <a:xfrm>
              <a:off x="6909818" y="1036906"/>
              <a:ext cx="1252157" cy="1252157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5B7DAC5-A18C-34DD-C3C3-C880824E34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7814" y="1573765"/>
              <a:ext cx="1825382" cy="20753"/>
            </a:xfrm>
            <a:prstGeom prst="line">
              <a:avLst/>
            </a:prstGeom>
            <a:noFill/>
            <a:ln w="76200">
              <a:solidFill>
                <a:srgbClr val="64C8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87A34C4-C4BF-E122-A2BB-447680839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323" y="2563451"/>
            <a:ext cx="896085" cy="8572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37FE444-D240-B7F7-1A7C-2706C947279C}"/>
              </a:ext>
            </a:extLst>
          </p:cNvPr>
          <p:cNvSpPr txBox="1"/>
          <p:nvPr/>
        </p:nvSpPr>
        <p:spPr>
          <a:xfrm>
            <a:off x="1688350" y="151268"/>
            <a:ext cx="9337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Professional Development Course 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4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Term 1</a:t>
            </a:r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2399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37FE444-D240-B7F7-1A7C-2706C947279C}"/>
              </a:ext>
            </a:extLst>
          </p:cNvPr>
          <p:cNvSpPr txBox="1"/>
          <p:nvPr/>
        </p:nvSpPr>
        <p:spPr>
          <a:xfrm>
            <a:off x="1427093" y="569279"/>
            <a:ext cx="9337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Professional Development Course 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4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Term 2</a:t>
            </a:r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8751DA-14C6-09A5-D26E-B719170C0C3A}"/>
              </a:ext>
            </a:extLst>
          </p:cNvPr>
          <p:cNvSpPr txBox="1"/>
          <p:nvPr/>
        </p:nvSpPr>
        <p:spPr>
          <a:xfrm>
            <a:off x="1741212" y="3061093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64C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SKILLS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2479BFF-A9A2-BC84-797E-E3F6DD0A3FD1}"/>
              </a:ext>
            </a:extLst>
          </p:cNvPr>
          <p:cNvSpPr/>
          <p:nvPr/>
        </p:nvSpPr>
        <p:spPr>
          <a:xfrm>
            <a:off x="1427093" y="1773395"/>
            <a:ext cx="1252157" cy="1252157"/>
          </a:xfrm>
          <a:prstGeom prst="ellipse">
            <a:avLst/>
          </a:prstGeom>
          <a:noFill/>
          <a:ln w="76200">
            <a:solidFill>
              <a:srgbClr val="64C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701623C-74BA-EF2F-9519-F49ECDCD73D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81673" y="1886290"/>
            <a:ext cx="920538" cy="9631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7E8D2D0-C647-FB38-4C04-1D68A2AD7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732" y="3941467"/>
            <a:ext cx="920538" cy="940919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F38EDACC-5567-851C-F2B0-2017E22F513A}"/>
              </a:ext>
            </a:extLst>
          </p:cNvPr>
          <p:cNvSpPr/>
          <p:nvPr/>
        </p:nvSpPr>
        <p:spPr>
          <a:xfrm>
            <a:off x="1500152" y="3779721"/>
            <a:ext cx="1252157" cy="1252157"/>
          </a:xfrm>
          <a:prstGeom prst="ellipse">
            <a:avLst/>
          </a:prstGeom>
          <a:noFill/>
          <a:ln w="76200">
            <a:solidFill>
              <a:srgbClr val="FA6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F2785E-C84A-7B44-E15D-782291FAB67F}"/>
              </a:ext>
            </a:extLst>
          </p:cNvPr>
          <p:cNvSpPr txBox="1"/>
          <p:nvPr/>
        </p:nvSpPr>
        <p:spPr>
          <a:xfrm>
            <a:off x="1718195" y="5133346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A64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CAREER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44078" y="3755605"/>
            <a:ext cx="3355714" cy="1688459"/>
            <a:chOff x="5344078" y="3755605"/>
            <a:chExt cx="3355714" cy="1688459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DEBF6D3-BFBD-E114-BDBC-984F0CFCC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54509" y="3900366"/>
              <a:ext cx="1182839" cy="1048336"/>
            </a:xfrm>
            <a:prstGeom prst="rect">
              <a:avLst/>
            </a:prstGeom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A2F9D64-0991-D699-4B2B-E4D064583DD7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V="1">
              <a:off x="5344078" y="4381684"/>
              <a:ext cx="1825382" cy="20753"/>
            </a:xfrm>
            <a:prstGeom prst="line">
              <a:avLst/>
            </a:prstGeom>
            <a:noFill/>
            <a:ln w="76200">
              <a:solidFill>
                <a:srgbClr val="FA64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79099C3-8130-2B0F-2DA9-E7C831979233}"/>
                </a:ext>
              </a:extLst>
            </p:cNvPr>
            <p:cNvSpPr txBox="1"/>
            <p:nvPr/>
          </p:nvSpPr>
          <p:spPr>
            <a:xfrm>
              <a:off x="6891284" y="5105510"/>
              <a:ext cx="18085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EXPLORE A </a:t>
              </a:r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CAREER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18D0EBD-0BC8-80AD-7680-3615A6F1269A}"/>
                </a:ext>
              </a:extLst>
            </p:cNvPr>
            <p:cNvSpPr/>
            <p:nvPr/>
          </p:nvSpPr>
          <p:spPr>
            <a:xfrm>
              <a:off x="7169460" y="3755605"/>
              <a:ext cx="1252157" cy="1252157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712626" y="1763535"/>
            <a:ext cx="3453733" cy="1636112"/>
            <a:chOff x="2712626" y="1763535"/>
            <a:chExt cx="3453733" cy="163611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034137A-B240-77D8-2395-8F47466F266D}"/>
                </a:ext>
              </a:extLst>
            </p:cNvPr>
            <p:cNvSpPr txBox="1"/>
            <p:nvPr/>
          </p:nvSpPr>
          <p:spPr>
            <a:xfrm>
              <a:off x="3240063" y="3061093"/>
              <a:ext cx="2926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WRITTEN </a:t>
              </a:r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COMMUNICATION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21FB3A1-2BF1-1B64-E8EB-EDB297116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767478">
              <a:off x="4227220" y="1925765"/>
              <a:ext cx="813739" cy="920899"/>
            </a:xfrm>
            <a:prstGeom prst="rect">
              <a:avLst/>
            </a:prstGeom>
          </p:spPr>
        </p:pic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66469A6-FD42-9E2A-C227-8D917282956C}"/>
                </a:ext>
              </a:extLst>
            </p:cNvPr>
            <p:cNvSpPr/>
            <p:nvPr/>
          </p:nvSpPr>
          <p:spPr>
            <a:xfrm>
              <a:off x="4008011" y="1763535"/>
              <a:ext cx="1252157" cy="1252157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2F2DC51-42AA-2635-9EDA-05764125B78F}"/>
                </a:ext>
              </a:extLst>
            </p:cNvPr>
            <p:cNvCxnSpPr>
              <a:cxnSpLocks/>
            </p:cNvCxnSpPr>
            <p:nvPr/>
          </p:nvCxnSpPr>
          <p:spPr>
            <a:xfrm>
              <a:off x="2712626" y="2399473"/>
              <a:ext cx="1295385" cy="0"/>
            </a:xfrm>
            <a:prstGeom prst="line">
              <a:avLst/>
            </a:prstGeom>
            <a:noFill/>
            <a:ln w="76200">
              <a:solidFill>
                <a:srgbClr val="64C8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2712626" y="3782863"/>
            <a:ext cx="3232755" cy="1689037"/>
            <a:chOff x="2712626" y="3782863"/>
            <a:chExt cx="3232755" cy="168903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093FB27-CD93-567C-9FDF-7E68F076BEC3}"/>
                </a:ext>
              </a:extLst>
            </p:cNvPr>
            <p:cNvSpPr txBox="1"/>
            <p:nvPr/>
          </p:nvSpPr>
          <p:spPr>
            <a:xfrm>
              <a:off x="3461042" y="5133346"/>
              <a:ext cx="24843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EXPLORE YOU </a:t>
              </a:r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INTERESTS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FFD44A6-0610-0DA6-F35A-0A0912E0A729}"/>
                </a:ext>
              </a:extLst>
            </p:cNvPr>
            <p:cNvSpPr/>
            <p:nvPr/>
          </p:nvSpPr>
          <p:spPr>
            <a:xfrm>
              <a:off x="4061437" y="3782863"/>
              <a:ext cx="1252157" cy="1252157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B2EC233-75F4-7DED-3749-F750324F7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173214" y="3862382"/>
              <a:ext cx="1006149" cy="1086320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2896DA-190B-81BB-C464-F051E6945B1F}"/>
                </a:ext>
              </a:extLst>
            </p:cNvPr>
            <p:cNvCxnSpPr>
              <a:cxnSpLocks/>
            </p:cNvCxnSpPr>
            <p:nvPr/>
          </p:nvCxnSpPr>
          <p:spPr>
            <a:xfrm>
              <a:off x="2712626" y="4402437"/>
              <a:ext cx="1295385" cy="0"/>
            </a:xfrm>
            <a:prstGeom prst="line">
              <a:avLst/>
            </a:prstGeom>
            <a:noFill/>
            <a:ln w="76200">
              <a:solidFill>
                <a:srgbClr val="FA64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6246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PHAL.HIM</cp:lastModifiedBy>
  <cp:revision>4</cp:revision>
  <dcterms:created xsi:type="dcterms:W3CDTF">2023-05-28T16:22:20Z</dcterms:created>
  <dcterms:modified xsi:type="dcterms:W3CDTF">2023-05-29T06:35:27Z</dcterms:modified>
</cp:coreProperties>
</file>