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BF5336-55A5-4AC4-AECD-C7A34F44B74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6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2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BF5336-55A5-4AC4-AECD-C7A34F44B74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8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BF5336-55A5-4AC4-AECD-C7A34F44B74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5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0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BF5336-55A5-4AC4-AECD-C7A34F44B74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3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5336-55A5-4AC4-AECD-C7A34F44B74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FBF5336-55A5-4AC4-AECD-C7A34F44B74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8A03C56-D21D-4BBF-B9D7-79CC8E6DE3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069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831" y="131934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6000" b="1" dirty="0">
                <a:solidFill>
                  <a:schemeClr val="bg2">
                    <a:lumMod val="25000"/>
                  </a:schemeClr>
                </a:solidFill>
                <a:latin typeface="+mj-lt"/>
                <a:ea typeface="Cambria Math" panose="02040503050406030204" pitchFamily="18" charset="0"/>
              </a:rPr>
              <a:t>ម៉ាសបិតមុខពីផ្លែចេក</a:t>
            </a:r>
            <a:endParaRPr lang="en-US" sz="6000" b="1" dirty="0">
              <a:solidFill>
                <a:schemeClr val="bg2">
                  <a:lumMod val="25000"/>
                </a:schemeClr>
              </a:solidFill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2050" name="Picture 2" descr="អស់កង្វល់រឿងមុខឡើងប្រេង ដោយប្រើរូបមន្តផ្លែឈើងាយៗ ទាំង៥មុខនេះ - Khmer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7" y="3072900"/>
            <a:ext cx="11274425" cy="33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23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704" y="888274"/>
            <a:ext cx="360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600" dirty="0">
                <a:solidFill>
                  <a:schemeClr val="bg2">
                    <a:lumMod val="25000"/>
                  </a:schemeClr>
                </a:solidFill>
              </a:rPr>
              <a:t>៣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m-KH" sz="3600" dirty="0">
                <a:solidFill>
                  <a:schemeClr val="bg2">
                    <a:lumMod val="25000"/>
                  </a:schemeClr>
                </a:solidFill>
              </a:rPr>
              <a:t>ផលប៉ះពាល់ដែលអាចកើត</a:t>
            </a:r>
            <a:r>
              <a:rPr lang="km-KH" sz="3600" dirty="0" smtClean="0">
                <a:solidFill>
                  <a:schemeClr val="bg2">
                    <a:lumMod val="25000"/>
                  </a:schemeClr>
                </a:solidFill>
              </a:rPr>
              <a:t>មាន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704" y="2129246"/>
            <a:ext cx="6675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m-KH" sz="3600" dirty="0" smtClean="0"/>
              <a:t>សញ្ញា</a:t>
            </a:r>
            <a:r>
              <a:rPr lang="km-KH" sz="3600" dirty="0"/>
              <a:t>នៃប្រតិកម្មទៅនឹងម៉ាសបិតមុខចេករួមមាន៖ </a:t>
            </a:r>
            <a:endParaRPr lang="km-KH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m-KH" sz="3600" dirty="0" smtClean="0"/>
              <a:t>ស្បែក</a:t>
            </a:r>
            <a:r>
              <a:rPr lang="km-KH" sz="3600" dirty="0"/>
              <a:t>រមាស់, កន្ទួលក្រហម, ហើមស្បែក, កណ្តាស់, ដង្ហើមខ្លី និងរោគសញ្ញាជំងឺហឺតផ្សេង</a:t>
            </a:r>
            <a:r>
              <a:rPr lang="km-KH" sz="3600" dirty="0" smtClean="0"/>
              <a:t>ទៀត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m-KH" sz="3600" dirty="0" smtClean="0"/>
              <a:t>វា</a:t>
            </a:r>
            <a:r>
              <a:rPr lang="km-KH" sz="3600" dirty="0"/>
              <a:t>ក៏អាចមានប្រតិកម្មធ្ងន់ធ្ងរដែល​គំរាមកំហែង​ដល់អាយុ​ជីវិតផងដែរ ដូចជាពិបាកដកដង្ហើម ហើមមុខ និងដួល</a:t>
            </a:r>
            <a:r>
              <a:rPr lang="km-KH" sz="3600" dirty="0" smtClean="0"/>
              <a:t>សន្លប់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m-KH" sz="3600" dirty="0" smtClean="0"/>
              <a:t>ករណី</a:t>
            </a:r>
            <a:r>
              <a:rPr lang="km-KH" sz="3600" dirty="0"/>
              <a:t>នេះត្រូវការ​ជំនួយ​ផ្នែក​វេជ្ជសាស្រ្ដ​សង្គ្រោះបន្ទាន់។</a:t>
            </a:r>
            <a:endParaRPr lang="en-US" sz="3600" dirty="0"/>
          </a:p>
        </p:txBody>
      </p:sp>
      <p:pic>
        <p:nvPicPr>
          <p:cNvPr id="9218" name="Picture 2" descr="ចំណុច​ហាម​ធ្វើ​នៅពេល​កើតមុន​ | La Reine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729" y="2683645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23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52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138" y="809897"/>
            <a:ext cx="11299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AGENDA</a:t>
            </a:r>
            <a:endParaRPr lang="en-US" sz="4400" dirty="0">
              <a:latin typeface="+mj-lt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1567543" y="2259874"/>
            <a:ext cx="9313817" cy="117565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3600" dirty="0" smtClean="0">
                <a:solidFill>
                  <a:schemeClr val="bg2">
                    <a:lumMod val="25000"/>
                  </a:schemeClr>
                </a:solidFill>
              </a:rPr>
              <a:t>១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m-KH" sz="3600" dirty="0" smtClean="0">
                <a:solidFill>
                  <a:schemeClr val="bg2">
                    <a:lumMod val="25000"/>
                  </a:schemeClr>
                </a:solidFill>
              </a:rPr>
              <a:t>អត្ថប្រយោជន័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1567541" y="3842657"/>
            <a:ext cx="9313817" cy="117565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3600" dirty="0" smtClean="0">
                <a:solidFill>
                  <a:schemeClr val="bg2">
                    <a:lumMod val="25000"/>
                  </a:schemeClr>
                </a:solidFill>
              </a:rPr>
              <a:t>២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m-KH" sz="3600" dirty="0" smtClean="0">
                <a:solidFill>
                  <a:schemeClr val="bg2">
                    <a:lumMod val="25000"/>
                  </a:schemeClr>
                </a:solidFill>
              </a:rPr>
              <a:t>វិធី</a:t>
            </a:r>
            <a:r>
              <a:rPr lang="km-KH" sz="3600" dirty="0">
                <a:solidFill>
                  <a:schemeClr val="bg2">
                    <a:lumMod val="25000"/>
                  </a:schemeClr>
                </a:solidFill>
              </a:rPr>
              <a:t>ធ្វើម៉ាសបិតមុខចេក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567541" y="5425440"/>
            <a:ext cx="9313817" cy="117565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3600" dirty="0" smtClean="0">
                <a:solidFill>
                  <a:schemeClr val="bg2">
                    <a:lumMod val="25000"/>
                  </a:schemeClr>
                </a:solidFill>
              </a:rPr>
              <a:t>៣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m-KH" sz="3600" dirty="0" smtClean="0">
                <a:solidFill>
                  <a:schemeClr val="bg2">
                    <a:lumMod val="25000"/>
                  </a:schemeClr>
                </a:solidFill>
              </a:rPr>
              <a:t>ផល</a:t>
            </a:r>
            <a:r>
              <a:rPr lang="km-KH" sz="3600" dirty="0">
                <a:solidFill>
                  <a:schemeClr val="bg2">
                    <a:lumMod val="25000"/>
                  </a:schemeClr>
                </a:solidFill>
              </a:rPr>
              <a:t>ប៉ះពាល់ដែលអាចកើតមាន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3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sbm.news/api/files/images/sbm-Ub8lE9o68yWlYMdvBrtz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01" y="1881051"/>
            <a:ext cx="6972300" cy="467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9478" y="780647"/>
            <a:ext cx="2431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m-KH" sz="4400" dirty="0">
                <a:solidFill>
                  <a:srgbClr val="FBEEC9">
                    <a:lumMod val="25000"/>
                  </a:srgbClr>
                </a:solidFill>
              </a:rPr>
              <a:t>១</a:t>
            </a:r>
            <a:r>
              <a:rPr lang="en-US" sz="4400" dirty="0">
                <a:solidFill>
                  <a:srgbClr val="FBEEC9">
                    <a:lumMod val="25000"/>
                  </a:srgbClr>
                </a:solidFill>
              </a:rPr>
              <a:t>. </a:t>
            </a:r>
            <a:r>
              <a:rPr lang="km-KH" sz="4400" dirty="0">
                <a:solidFill>
                  <a:srgbClr val="FBEEC9">
                    <a:lumMod val="25000"/>
                  </a:srgbClr>
                </a:solidFill>
              </a:rPr>
              <a:t>អត្ថប្រយោជន័</a:t>
            </a:r>
            <a:endParaRPr lang="en-US" sz="4400" dirty="0">
              <a:solidFill>
                <a:srgbClr val="FBEEC9">
                  <a:lumMod val="25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478" y="1881051"/>
            <a:ext cx="32940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km-KH" sz="3600" dirty="0"/>
              <a:t>ជួយបំបាត់ស្នាមជ្រីវ</a:t>
            </a:r>
            <a:r>
              <a:rPr lang="km-KH" sz="3600" dirty="0" smtClean="0"/>
              <a:t>ជ្រួញ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km-KH" sz="3600" dirty="0" smtClean="0"/>
              <a:t>ជួយ</a:t>
            </a:r>
            <a:r>
              <a:rPr lang="km-KH" sz="3600" dirty="0"/>
              <a:t>ឱ្យស្បែកភ្លឺ</a:t>
            </a:r>
            <a:r>
              <a:rPr lang="km-KH" sz="3600" dirty="0" smtClean="0"/>
              <a:t>ថ្លា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km-KH" sz="3600" dirty="0" smtClean="0"/>
              <a:t>ជួយ</a:t>
            </a:r>
            <a:r>
              <a:rPr lang="km-KH" sz="3600" dirty="0"/>
              <a:t>ព្យាបាល</a:t>
            </a:r>
            <a:r>
              <a:rPr lang="km-KH" sz="3600" dirty="0" smtClean="0"/>
              <a:t>មុន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km-KH" sz="3600" dirty="0" smtClean="0"/>
              <a:t>ជួយ</a:t>
            </a:r>
            <a:r>
              <a:rPr lang="km-KH" sz="3600" dirty="0"/>
              <a:t>បំបាត់ស្នាម</a:t>
            </a:r>
            <a:r>
              <a:rPr lang="km-KH" sz="3600" dirty="0" smtClean="0"/>
              <a:t>មុន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km-KH" sz="3600" dirty="0" smtClean="0"/>
              <a:t>ជួយ</a:t>
            </a:r>
            <a:r>
              <a:rPr lang="km-KH" sz="3600" dirty="0"/>
              <a:t>ការពារកម្តៅថ្ងៃ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005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389" y="875213"/>
            <a:ext cx="293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km-KH" sz="3600" dirty="0"/>
              <a:t>ជួយបំបាត់ស្នាមជ្រីវ</a:t>
            </a:r>
            <a:r>
              <a:rPr lang="km-KH" sz="3600" dirty="0" smtClean="0"/>
              <a:t>ជ្រួញ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6389" y="2063932"/>
            <a:ext cx="4140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m-KH" sz="3600" dirty="0"/>
              <a:t>នៅពេល​អ្នក​ចាស់​ទៅ វា​ជាការ​ធម្មជាតិ​ក្នុង​ការ​បាត់បង់​កូឡាជែន​ក្នុង​ស្បែក។ ការបាត់បង់ខូឡាជែនអាចធ្វើឱ្យស្បែកកាន់តែលែងតឹងណែន ហើយអាចបង្កើនស្នាមជ្រួញ​។ ម៉ាសបិតមុខចេកអាចជួយបង្កើនកូឡាជែនហើយកាត់បន្ថយភាពជ្រីវជ្រួញ។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835" y="2211624"/>
            <a:ext cx="6296297" cy="40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515" y="875210"/>
            <a:ext cx="232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m-KH" sz="3600" dirty="0"/>
              <a:t>ជួយឱ្យស្បែកភ្លឺ</a:t>
            </a:r>
            <a:r>
              <a:rPr lang="km-KH" sz="3600" dirty="0" smtClean="0"/>
              <a:t>ថ្លា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22515" y="2168435"/>
            <a:ext cx="45589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m-KH" sz="3600" dirty="0"/>
              <a:t>ចេកសម្បូរទៅដោយសារធាតុប្រឆាំងអុកស៊ីតកម្ម ដែលជួយប្រឆាំងរ៉ាឌីកាល់សេរីក្នុងរាងកាយ។ ការលាបសារធាតុប្រឆាំងអុកស៊ីតកម្មលើស្បែករបស់អ្នកអាចជួយការពារពីការខូចខាតរ៉ាឌីកាល់សេរី នាំឱ្យ​ស្បែក​ភ្លឺ​ជាង​មុន​ដែរ។ </a:t>
            </a:r>
            <a:endParaRPr lang="en-US" sz="3600" dirty="0"/>
          </a:p>
        </p:txBody>
      </p:sp>
      <p:pic>
        <p:nvPicPr>
          <p:cNvPr id="4098" name="Picture 2" descr="Kim Beauty Lab – Cosmetics, Clinic &amp; S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4" y="2168435"/>
            <a:ext cx="5788026" cy="4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3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577" y="822961"/>
            <a:ext cx="295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km-KH" sz="3600" dirty="0"/>
              <a:t>ជួយព្យាបាល</a:t>
            </a:r>
            <a:r>
              <a:rPr lang="km-KH" sz="3600" dirty="0" smtClean="0"/>
              <a:t>មុន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5577" y="2142309"/>
            <a:ext cx="4715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m-KH" sz="3600" dirty="0"/>
              <a:t>ចេកអាចជួយមុនដោយកាត់បន្ថយការរលាកនៅលើស្បែក។ សារធាតុ </a:t>
            </a:r>
            <a:r>
              <a:rPr lang="km-KH" sz="3600" dirty="0" smtClean="0"/>
              <a:t>នៅ</a:t>
            </a:r>
            <a:r>
              <a:rPr lang="km-KH" sz="3600" dirty="0"/>
              <a:t>ក្នុងផ្លែចេកមានសារធាតុប្រឆាំងមេរោគក្នុងការព្យាបាលដំបៅមុន។</a:t>
            </a:r>
            <a:endParaRPr lang="en-US" sz="3600" dirty="0"/>
          </a:p>
        </p:txBody>
      </p:sp>
      <p:pic>
        <p:nvPicPr>
          <p:cNvPr id="5122" name="Picture 2" descr="មូលហេតុដែលធ្វើឲ្យអ្នកនៅតែកើតមុន ទោះបីជាឆ្លងផុតយុវវ័យក៏ដោយ - Post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78" y="2142308"/>
            <a:ext cx="5866402" cy="434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00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689" y="866894"/>
            <a:ext cx="2432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m-KH" sz="3600" dirty="0"/>
              <a:t>ជួយបំបាត់ស្នាមមុន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76689" y="2103120"/>
            <a:ext cx="4101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m-KH" sz="3600" dirty="0"/>
              <a:t> ផ្លែ​ចេក​អាច​កាត់​បន្ថយ​ជាតិ​ពណ៌​ក្រហម​ក្នុង​ស្បែក ដោយ​មាន​ជំនួយ​ពី​វីតាមីន </a:t>
            </a:r>
            <a:r>
              <a:rPr lang="en-US" sz="3600" dirty="0"/>
              <a:t>A </a:t>
            </a:r>
            <a:r>
              <a:rPr lang="km-KH" sz="3600" dirty="0"/>
              <a:t>និង </a:t>
            </a:r>
            <a:r>
              <a:rPr lang="en-US" sz="3600" dirty="0"/>
              <a:t>C</a:t>
            </a:r>
            <a:r>
              <a:rPr lang="km-KH" sz="3600" dirty="0"/>
              <a:t>។ វា​អាចជួយបំបាត់​ស្នាម​អុជ​ខ្មៅ។</a:t>
            </a:r>
            <a:endParaRPr lang="en-US" sz="3600" dirty="0"/>
          </a:p>
        </p:txBody>
      </p:sp>
      <p:pic>
        <p:nvPicPr>
          <p:cNvPr id="6146" name="Picture 2" descr="វិធីសាស្រ្តបំបាត់ស្នាមមុន នៅលើផ្ទៃមុខ ~ Empire Beauty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43" y="2103120"/>
            <a:ext cx="6258288" cy="433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1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514" y="875211"/>
            <a:ext cx="254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km-KH" sz="3600" dirty="0"/>
              <a:t>ជួយការពារកម្តៅ</a:t>
            </a:r>
            <a:r>
              <a:rPr lang="km-KH" sz="3600" dirty="0" smtClean="0"/>
              <a:t>ថ្ងៃ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22514" y="2116183"/>
            <a:ext cx="5199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km-KH" sz="3600" dirty="0"/>
              <a:t>ផ្លែចេកមានផ្ទុកនូវសារធាតុប្រឆាំងអុកស៊ីតកម្មដែលអាចបង្កើនសមត្ថភាពធម្មជាតិនៃស្បែករបស់អ្នកក្នុងការការពារការបំផ្លាញពីពន្លឺព្រះអាទិត្</a:t>
            </a:r>
            <a:r>
              <a:rPr lang="km-KH" sz="3600" dirty="0" smtClean="0"/>
              <a:t>យ។</a:t>
            </a:r>
            <a:endParaRPr lang="en-US" dirty="0"/>
          </a:p>
        </p:txBody>
      </p:sp>
      <p:pic>
        <p:nvPicPr>
          <p:cNvPr id="7170" name="Picture 2" descr="កំហុស៥យ៉ាង ធ្វើឱ្យស្បែកមុខខូច ព្រោះ​តែ​ឡេ ការពារកម្តៅថ្ងៃ - True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237" y="2116183"/>
            <a:ext cx="5552893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80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862149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600" dirty="0">
                <a:solidFill>
                  <a:schemeClr val="bg2">
                    <a:lumMod val="25000"/>
                  </a:schemeClr>
                </a:solidFill>
              </a:rPr>
              <a:t>២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m-KH" sz="3600" dirty="0">
                <a:solidFill>
                  <a:schemeClr val="bg2">
                    <a:lumMod val="25000"/>
                  </a:schemeClr>
                </a:solidFill>
              </a:rPr>
              <a:t>វិធីធ្វើម៉ាសបិតមុខ</a:t>
            </a:r>
            <a:r>
              <a:rPr lang="km-KH" sz="3600" dirty="0" smtClean="0">
                <a:solidFill>
                  <a:schemeClr val="bg2">
                    <a:lumMod val="25000"/>
                  </a:schemeClr>
                </a:solidFill>
              </a:rPr>
              <a:t>ចេក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" y="1912581"/>
            <a:ext cx="6207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m-KH" sz="3600" dirty="0" smtClean="0"/>
              <a:t>គ្រឿង</a:t>
            </a:r>
            <a:r>
              <a:rPr lang="km-KH" sz="3600" dirty="0"/>
              <a:t>ផ្សំសំខាន់គឺ</a:t>
            </a:r>
            <a:r>
              <a:rPr lang="km-KH" sz="3600" dirty="0" smtClean="0"/>
              <a:t>ចេកទុំ</a:t>
            </a:r>
            <a:r>
              <a:rPr lang="km-KH" sz="3600" dirty="0"/>
              <a:t> </a:t>
            </a:r>
            <a:r>
              <a:rPr lang="km-KH" sz="3600" dirty="0" smtClean="0"/>
              <a:t> </a:t>
            </a:r>
            <a:endParaRPr lang="km-KH" sz="3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m-KH" sz="3600" dirty="0" smtClean="0"/>
              <a:t>ដំបូង</a:t>
            </a:r>
            <a:r>
              <a:rPr lang="km-KH" sz="3600" dirty="0"/>
              <a:t>លាយគ្រឿងផ្សំទាំងអស់នៅក្នុងចានមួយ</a:t>
            </a:r>
            <a:r>
              <a:rPr lang="km-KH" sz="3600" dirty="0" smtClean="0"/>
              <a:t>ដោយ</a:t>
            </a:r>
          </a:p>
          <a:p>
            <a:r>
              <a:rPr lang="km-KH" sz="3600" dirty="0"/>
              <a:t> </a:t>
            </a:r>
            <a:r>
              <a:rPr lang="km-KH" sz="3600" dirty="0" smtClean="0"/>
              <a:t>  បន្ថែម</a:t>
            </a:r>
            <a:r>
              <a:rPr lang="km-KH" sz="3600" dirty="0"/>
              <a:t>ទឹកប្រសិនបើ</a:t>
            </a:r>
            <a:r>
              <a:rPr lang="km-KH" sz="3600" dirty="0" smtClean="0"/>
              <a:t>ចាំបាច់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m-KH" sz="3600" dirty="0" smtClean="0"/>
              <a:t> </a:t>
            </a:r>
            <a:r>
              <a:rPr lang="km-KH" sz="3600" dirty="0"/>
              <a:t>លាប​លើស្បែក​ស្អាត និងស្ងួត, ទុកចោល ១០ ទៅ ១៥ </a:t>
            </a:r>
            <a:r>
              <a:rPr lang="km-KH" sz="3600" dirty="0" smtClean="0"/>
              <a:t>នាទី</a:t>
            </a:r>
          </a:p>
          <a:p>
            <a:r>
              <a:rPr lang="km-KH" sz="3600" dirty="0"/>
              <a:t> </a:t>
            </a:r>
            <a:r>
              <a:rPr lang="km-KH" sz="3600" dirty="0" smtClean="0"/>
              <a:t>   </a:t>
            </a:r>
            <a:r>
              <a:rPr lang="km-KH" sz="3600" dirty="0"/>
              <a:t>សឹមលាងចេញជាមួយទឹកក្ដៅឧណ្</a:t>
            </a:r>
            <a:r>
              <a:rPr lang="km-KH" sz="3600" dirty="0" smtClean="0"/>
              <a:t>ហៗ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m-KH" sz="3600" dirty="0" smtClean="0"/>
              <a:t>អនុ</a:t>
            </a:r>
            <a:r>
              <a:rPr lang="km-KH" sz="3600" dirty="0"/>
              <a:t>វត្តពីរទៅបីដងក្នុងមួយសប្តា</a:t>
            </a:r>
            <a:r>
              <a:rPr lang="km-KH" sz="3600" dirty="0" smtClean="0"/>
              <a:t>ហ៍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m-KH" sz="3600" dirty="0" smtClean="0"/>
              <a:t>ប្រសិនបើ</a:t>
            </a:r>
            <a:r>
              <a:rPr lang="km-KH" sz="3600" dirty="0"/>
              <a:t>អ្នកជួបប្រទះបញ្ហាក្រហម ឬកន្ទួល បន្ទាប់ពី</a:t>
            </a:r>
            <a:r>
              <a:rPr lang="km-KH" sz="3600" dirty="0" smtClean="0"/>
              <a:t>ការ</a:t>
            </a:r>
          </a:p>
          <a:p>
            <a:r>
              <a:rPr lang="km-KH" sz="3600" dirty="0"/>
              <a:t> </a:t>
            </a:r>
            <a:r>
              <a:rPr lang="km-KH" sz="3600" dirty="0" smtClean="0"/>
              <a:t> ប្រើ</a:t>
            </a:r>
            <a:r>
              <a:rPr lang="km-KH" sz="3600" dirty="0"/>
              <a:t>ប្រាស់ម៉ាសបិតមុខចេក សូមទៅជួបគ្រូពេទ្យជំនាញសើស្បែក។ </a:t>
            </a:r>
            <a:endParaRPr lang="en-US" sz="3600" dirty="0"/>
          </a:p>
        </p:txBody>
      </p:sp>
      <p:pic>
        <p:nvPicPr>
          <p:cNvPr id="8200" name="Picture 8" descr="ស្បែកមុខទន់រលោងក្នុងរយៈពេលខ្លី ដោយវិធីធ្វើម៉ាស់បិទមុខនៅផ្ទះ - Kan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801" y="2097740"/>
            <a:ext cx="5010375" cy="442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343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63</TotalTime>
  <Words>515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Cambria Math</vt:lpstr>
      <vt:lpstr>DaunPenh</vt:lpstr>
      <vt:lpstr>Gill Sans MT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PHAL.HIM</dc:creator>
  <cp:lastModifiedBy>PHAL.HIM</cp:lastModifiedBy>
  <cp:revision>9</cp:revision>
  <dcterms:created xsi:type="dcterms:W3CDTF">2023-05-24T02:11:24Z</dcterms:created>
  <dcterms:modified xsi:type="dcterms:W3CDTF">2023-05-24T05:51:49Z</dcterms:modified>
</cp:coreProperties>
</file>