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BB2"/>
    <a:srgbClr val="2357BC"/>
    <a:srgbClr val="4C489C"/>
    <a:srgbClr val="723B96"/>
    <a:srgbClr val="B03B94"/>
    <a:srgbClr val="F6851F"/>
    <a:srgbClr val="F36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6C7E-B610-4828-8B95-D7E0C3D89F7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224E-0F4F-442B-A011-DDE2794E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A2D1C-2B0F-BAA0-0D99-21FD7847C6D1}"/>
              </a:ext>
            </a:extLst>
          </p:cNvPr>
          <p:cNvSpPr txBox="1"/>
          <p:nvPr/>
        </p:nvSpPr>
        <p:spPr>
          <a:xfrm>
            <a:off x="1522575" y="1422162"/>
            <a:ext cx="1004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3 </a:t>
            </a:r>
            <a:r>
              <a:rPr lang="en-US" sz="4000" b="1" dirty="0"/>
              <a:t>cards</a:t>
            </a:r>
            <a:r>
              <a:rPr lang="en-US" sz="4000" dirty="0"/>
              <a:t> in this slide instead of bullets</a:t>
            </a:r>
            <a:endParaRPr lang="en-US" sz="40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D716C-998E-D02F-159A-7B7881FF6AC3}"/>
              </a:ext>
            </a:extLst>
          </p:cNvPr>
          <p:cNvSpPr/>
          <p:nvPr/>
        </p:nvSpPr>
        <p:spPr>
          <a:xfrm>
            <a:off x="2299800" y="2669312"/>
            <a:ext cx="8063453" cy="3677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CD42B-E4EC-C46A-0654-567BA69D43A6}"/>
              </a:ext>
            </a:extLst>
          </p:cNvPr>
          <p:cNvSpPr txBox="1"/>
          <p:nvPr/>
        </p:nvSpPr>
        <p:spPr>
          <a:xfrm>
            <a:off x="3429054" y="2950562"/>
            <a:ext cx="601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Top 3 jobs in </a:t>
            </a:r>
            <a:r>
              <a:rPr lang="en-US" sz="3600" b="1" dirty="0"/>
              <a:t>web</a:t>
            </a:r>
            <a:r>
              <a:rPr lang="en-US" sz="3600" dirty="0"/>
              <a:t>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6FB3-77D2-55F4-9DDC-FAB15F9CC4D7}"/>
              </a:ext>
            </a:extLst>
          </p:cNvPr>
          <p:cNvSpPr txBox="1"/>
          <p:nvPr/>
        </p:nvSpPr>
        <p:spPr>
          <a:xfrm>
            <a:off x="3149265" y="4089823"/>
            <a:ext cx="67934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Back-End Developers (</a:t>
            </a:r>
            <a:r>
              <a:rPr lang="en-US" sz="3200" i="1" dirty="0"/>
              <a:t>70K per year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Front-end Developers (</a:t>
            </a:r>
            <a:r>
              <a:rPr lang="en-US" sz="3200" i="1" dirty="0"/>
              <a:t>60K per year)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UX/UI Designers (</a:t>
            </a:r>
            <a:r>
              <a:rPr lang="en-US" sz="3200" i="1" dirty="0"/>
              <a:t>50K per year)</a:t>
            </a:r>
          </a:p>
        </p:txBody>
      </p:sp>
      <p:pic>
        <p:nvPicPr>
          <p:cNvPr id="8" name="Google Shape;222;p8">
            <a:extLst>
              <a:ext uri="{FF2B5EF4-FFF2-40B4-BE49-F238E27FC236}">
                <a16:creationId xmlns:a16="http://schemas.microsoft.com/office/drawing/2014/main" id="{32EC47C9-DE68-93D8-64AD-2979ACAEA6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3;p8">
            <a:extLst>
              <a:ext uri="{FF2B5EF4-FFF2-40B4-BE49-F238E27FC236}">
                <a16:creationId xmlns:a16="http://schemas.microsoft.com/office/drawing/2014/main" id="{5792954D-B3CA-775D-C0FA-7CBC53726454}"/>
              </a:ext>
            </a:extLst>
          </p:cNvPr>
          <p:cNvSpPr txBox="1"/>
          <p:nvPr/>
        </p:nvSpPr>
        <p:spPr>
          <a:xfrm>
            <a:off x="135158" y="1191350"/>
            <a:ext cx="5677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99;p7">
            <a:extLst>
              <a:ext uri="{FF2B5EF4-FFF2-40B4-BE49-F238E27FC236}">
                <a16:creationId xmlns:a16="http://schemas.microsoft.com/office/drawing/2014/main" id="{533AC825-D55F-CEB1-5E10-7E59E4DFD8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7CFF8E-4B60-68B2-F576-363FACF3F64C}"/>
              </a:ext>
            </a:extLst>
          </p:cNvPr>
          <p:cNvSpPr txBox="1"/>
          <p:nvPr/>
        </p:nvSpPr>
        <p:spPr>
          <a:xfrm>
            <a:off x="4824077" y="349228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1</a:t>
            </a:r>
          </a:p>
        </p:txBody>
      </p:sp>
    </p:spTree>
    <p:extLst>
      <p:ext uri="{BB962C8B-B14F-4D97-AF65-F5344CB8AC3E}">
        <p14:creationId xmlns:p14="http://schemas.microsoft.com/office/powerpoint/2010/main" val="39725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14" y="3643431"/>
            <a:ext cx="330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Back-End </a:t>
            </a:r>
            <a:r>
              <a:rPr lang="en-US" sz="2800" dirty="0" smtClean="0"/>
              <a:t>Developers</a:t>
            </a:r>
          </a:p>
          <a:p>
            <a:r>
              <a:rPr lang="en-US" sz="2800" dirty="0" smtClean="0"/>
              <a:t>       (</a:t>
            </a:r>
            <a:r>
              <a:rPr lang="en-US" sz="2800" i="1" dirty="0"/>
              <a:t>70K per year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634728" y="3643431"/>
            <a:ext cx="341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Front-end Developers</a:t>
            </a:r>
          </a:p>
          <a:p>
            <a:r>
              <a:rPr lang="en-US" sz="2800" dirty="0" smtClean="0"/>
              <a:t>        (</a:t>
            </a:r>
            <a:r>
              <a:rPr lang="en-US" sz="2800" i="1" dirty="0" smtClean="0"/>
              <a:t>60K per year)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5665" y="3643431"/>
            <a:ext cx="2771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UX/UI Designers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(</a:t>
            </a:r>
            <a:r>
              <a:rPr lang="en-US" sz="2800" i="1" dirty="0" smtClean="0"/>
              <a:t>50K per year)</a:t>
            </a:r>
            <a:endParaRPr lang="en-US" sz="2800" i="1" dirty="0"/>
          </a:p>
        </p:txBody>
      </p:sp>
      <p:pic>
        <p:nvPicPr>
          <p:cNvPr id="1038" name="Picture 14" descr="hands, loan, give mone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127" y="2090634"/>
            <a:ext cx="1161531" cy="1128283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ssive income, monetiz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354" y="2090634"/>
            <a:ext cx="1127079" cy="1127079"/>
          </a:xfrm>
          <a:prstGeom prst="rect">
            <a:avLst/>
          </a:prstGeom>
          <a:ln w="88900" cap="sq" cmpd="thickThin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28660" y="355992"/>
            <a:ext cx="8389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Create 3 </a:t>
            </a:r>
            <a:r>
              <a:rPr lang="en-US" sz="3600" b="1" dirty="0"/>
              <a:t>cards</a:t>
            </a:r>
            <a:r>
              <a:rPr lang="en-US" sz="3600" dirty="0"/>
              <a:t> in this slide instead of bullets</a:t>
            </a:r>
            <a:endParaRPr lang="en-US" sz="3600" i="1" dirty="0"/>
          </a:p>
        </p:txBody>
      </p:sp>
      <p:pic>
        <p:nvPicPr>
          <p:cNvPr id="1044" name="Picture 20" descr="budget, money, presentation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46" y="2090634"/>
            <a:ext cx="1297040" cy="1233137"/>
          </a:xfrm>
          <a:prstGeom prst="rect">
            <a:avLst/>
          </a:prstGeom>
          <a:ln w="889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C6C33-178B-D489-08F9-494575BC7621}"/>
              </a:ext>
            </a:extLst>
          </p:cNvPr>
          <p:cNvSpPr/>
          <p:nvPr/>
        </p:nvSpPr>
        <p:spPr>
          <a:xfrm>
            <a:off x="1849803" y="2015508"/>
            <a:ext cx="7294197" cy="3677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D1395-1405-DB59-9B50-CB82C7A660A1}"/>
              </a:ext>
            </a:extLst>
          </p:cNvPr>
          <p:cNvSpPr txBox="1"/>
          <p:nvPr/>
        </p:nvSpPr>
        <p:spPr>
          <a:xfrm>
            <a:off x="3985620" y="2254665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PNC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B7BB-D4A3-C361-6289-FFEFFD14252F}"/>
              </a:ext>
            </a:extLst>
          </p:cNvPr>
          <p:cNvSpPr txBox="1"/>
          <p:nvPr/>
        </p:nvSpPr>
        <p:spPr>
          <a:xfrm>
            <a:off x="2276791" y="3611551"/>
            <a:ext cx="7025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1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Learn basic of computer science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2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Develop a static website and program a game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3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Develop your web front end and back 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4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Use advanced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Internship</a:t>
            </a:r>
            <a:r>
              <a:rPr lang="en-US" sz="2000" dirty="0"/>
              <a:t>  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Apply your knowledge  in a real company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72F43-C398-7377-68EA-654DAA8A1578}"/>
              </a:ext>
            </a:extLst>
          </p:cNvPr>
          <p:cNvSpPr txBox="1"/>
          <p:nvPr/>
        </p:nvSpPr>
        <p:spPr>
          <a:xfrm>
            <a:off x="2589260" y="302314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PN Cambia program is intended to provide students with industrial know-how and knowledge that will enable them to carry out a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quality professional activity</a:t>
            </a:r>
          </a:p>
        </p:txBody>
      </p:sp>
      <p:sp>
        <p:nvSpPr>
          <p:cNvPr id="8" name="Google Shape;225;p8">
            <a:extLst>
              <a:ext uri="{FF2B5EF4-FFF2-40B4-BE49-F238E27FC236}">
                <a16:creationId xmlns:a16="http://schemas.microsoft.com/office/drawing/2014/main" id="{89D69665-45F8-5D6E-ABFF-13E98B508D6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5FC4-60EF-16B9-E74B-2718B41CF6E5}"/>
              </a:ext>
            </a:extLst>
          </p:cNvPr>
          <p:cNvSpPr txBox="1"/>
          <p:nvPr/>
        </p:nvSpPr>
        <p:spPr>
          <a:xfrm>
            <a:off x="1812850" y="1135873"/>
            <a:ext cx="1024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Update this slide using 1 of the strategies explained today</a:t>
            </a:r>
            <a:endParaRPr lang="en-US" sz="2800" i="1" dirty="0"/>
          </a:p>
        </p:txBody>
      </p:sp>
      <p:pic>
        <p:nvPicPr>
          <p:cNvPr id="10" name="Google Shape;222;p8">
            <a:extLst>
              <a:ext uri="{FF2B5EF4-FFF2-40B4-BE49-F238E27FC236}">
                <a16:creationId xmlns:a16="http://schemas.microsoft.com/office/drawing/2014/main" id="{D4610A8E-E2D1-25DF-7A4A-BD3503E9E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3;p8">
            <a:extLst>
              <a:ext uri="{FF2B5EF4-FFF2-40B4-BE49-F238E27FC236}">
                <a16:creationId xmlns:a16="http://schemas.microsoft.com/office/drawing/2014/main" id="{147E3375-F50C-2148-E819-779A5751AB0E}"/>
              </a:ext>
            </a:extLst>
          </p:cNvPr>
          <p:cNvSpPr txBox="1"/>
          <p:nvPr/>
        </p:nvSpPr>
        <p:spPr>
          <a:xfrm>
            <a:off x="135158" y="1191350"/>
            <a:ext cx="5677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99;p7">
            <a:extLst>
              <a:ext uri="{FF2B5EF4-FFF2-40B4-BE49-F238E27FC236}">
                <a16:creationId xmlns:a16="http://schemas.microsoft.com/office/drawing/2014/main" id="{E304BAF4-0DF6-D318-2F97-D3352319C9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6D6F1E-4D6C-9C2A-A650-5002ABE3FDB4}"/>
              </a:ext>
            </a:extLst>
          </p:cNvPr>
          <p:cNvSpPr txBox="1"/>
          <p:nvPr/>
        </p:nvSpPr>
        <p:spPr>
          <a:xfrm>
            <a:off x="4824077" y="349228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3</a:t>
            </a:r>
          </a:p>
        </p:txBody>
      </p:sp>
    </p:spTree>
    <p:extLst>
      <p:ext uri="{BB962C8B-B14F-4D97-AF65-F5344CB8AC3E}">
        <p14:creationId xmlns:p14="http://schemas.microsoft.com/office/powerpoint/2010/main" val="51525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/>
          <p:cNvSpPr/>
          <p:nvPr/>
        </p:nvSpPr>
        <p:spPr>
          <a:xfrm>
            <a:off x="928913" y="2111825"/>
            <a:ext cx="2061029" cy="158205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8962571" y="3693882"/>
            <a:ext cx="2061029" cy="1582057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913" y="3555996"/>
            <a:ext cx="10290630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4945742" y="2902853"/>
            <a:ext cx="2061029" cy="1582057"/>
          </a:xfrm>
          <a:prstGeom prst="hexagon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1" y="2434767"/>
            <a:ext cx="936171" cy="936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2" y="3209467"/>
            <a:ext cx="968829" cy="968829"/>
          </a:xfrm>
          <a:prstGeom prst="rect">
            <a:avLst/>
          </a:prstGeom>
        </p:spPr>
      </p:pic>
      <p:pic>
        <p:nvPicPr>
          <p:cNvPr id="2058" name="Picture 10" descr="flowchart, gallery, image, preview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41" y="4054922"/>
            <a:ext cx="859976" cy="8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C6C33-178B-D489-08F9-494575BC7621}"/>
              </a:ext>
            </a:extLst>
          </p:cNvPr>
          <p:cNvSpPr/>
          <p:nvPr/>
        </p:nvSpPr>
        <p:spPr>
          <a:xfrm>
            <a:off x="1849803" y="2015508"/>
            <a:ext cx="7294197" cy="3677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D1395-1405-DB59-9B50-CB82C7A660A1}"/>
              </a:ext>
            </a:extLst>
          </p:cNvPr>
          <p:cNvSpPr txBox="1"/>
          <p:nvPr/>
        </p:nvSpPr>
        <p:spPr>
          <a:xfrm>
            <a:off x="3985620" y="2254665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PNC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B7BB-D4A3-C361-6289-FFEFFD14252F}"/>
              </a:ext>
            </a:extLst>
          </p:cNvPr>
          <p:cNvSpPr txBox="1"/>
          <p:nvPr/>
        </p:nvSpPr>
        <p:spPr>
          <a:xfrm>
            <a:off x="2276791" y="3611551"/>
            <a:ext cx="7025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1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Learn basic of computer science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2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Develop a static website and program a game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3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Develop your web front end and back 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Term 4 </a:t>
            </a:r>
            <a:r>
              <a:rPr lang="en-US" sz="2000" dirty="0"/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Use advanced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Internship</a:t>
            </a:r>
            <a:r>
              <a:rPr lang="en-US" sz="2000" dirty="0"/>
              <a:t>  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Apply your knowledge  in a real company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72F43-C398-7377-68EA-654DAA8A1578}"/>
              </a:ext>
            </a:extLst>
          </p:cNvPr>
          <p:cNvSpPr txBox="1"/>
          <p:nvPr/>
        </p:nvSpPr>
        <p:spPr>
          <a:xfrm>
            <a:off x="2589260" y="302314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PN Cambia program is intended to provide students with industrial know-how and knowledge that will enable them to carry out a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quality professional activity</a:t>
            </a:r>
          </a:p>
        </p:txBody>
      </p:sp>
      <p:sp>
        <p:nvSpPr>
          <p:cNvPr id="8" name="Google Shape;225;p8">
            <a:extLst>
              <a:ext uri="{FF2B5EF4-FFF2-40B4-BE49-F238E27FC236}">
                <a16:creationId xmlns:a16="http://schemas.microsoft.com/office/drawing/2014/main" id="{89D69665-45F8-5D6E-ABFF-13E98B508D6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5FC4-60EF-16B9-E74B-2718B41CF6E5}"/>
              </a:ext>
            </a:extLst>
          </p:cNvPr>
          <p:cNvSpPr txBox="1"/>
          <p:nvPr/>
        </p:nvSpPr>
        <p:spPr>
          <a:xfrm>
            <a:off x="1812850" y="1135873"/>
            <a:ext cx="1024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Update this slide using 1 of the strategies explained today</a:t>
            </a:r>
            <a:endParaRPr lang="en-US" sz="2800" i="1" dirty="0"/>
          </a:p>
        </p:txBody>
      </p:sp>
      <p:pic>
        <p:nvPicPr>
          <p:cNvPr id="10" name="Google Shape;222;p8">
            <a:extLst>
              <a:ext uri="{FF2B5EF4-FFF2-40B4-BE49-F238E27FC236}">
                <a16:creationId xmlns:a16="http://schemas.microsoft.com/office/drawing/2014/main" id="{D4610A8E-E2D1-25DF-7A4A-BD3503E9E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3;p8">
            <a:extLst>
              <a:ext uri="{FF2B5EF4-FFF2-40B4-BE49-F238E27FC236}">
                <a16:creationId xmlns:a16="http://schemas.microsoft.com/office/drawing/2014/main" id="{147E3375-F50C-2148-E819-779A5751AB0E}"/>
              </a:ext>
            </a:extLst>
          </p:cNvPr>
          <p:cNvSpPr txBox="1"/>
          <p:nvPr/>
        </p:nvSpPr>
        <p:spPr>
          <a:xfrm>
            <a:off x="135158" y="1191350"/>
            <a:ext cx="5677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99;p7">
            <a:extLst>
              <a:ext uri="{FF2B5EF4-FFF2-40B4-BE49-F238E27FC236}">
                <a16:creationId xmlns:a16="http://schemas.microsoft.com/office/drawing/2014/main" id="{E304BAF4-0DF6-D318-2F97-D3352319C9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6D6F1E-4D6C-9C2A-A650-5002ABE3FDB4}"/>
              </a:ext>
            </a:extLst>
          </p:cNvPr>
          <p:cNvSpPr txBox="1"/>
          <p:nvPr/>
        </p:nvSpPr>
        <p:spPr>
          <a:xfrm>
            <a:off x="4824077" y="349228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3</a:t>
            </a:r>
          </a:p>
        </p:txBody>
      </p:sp>
    </p:spTree>
    <p:extLst>
      <p:ext uri="{BB962C8B-B14F-4D97-AF65-F5344CB8AC3E}">
        <p14:creationId xmlns:p14="http://schemas.microsoft.com/office/powerpoint/2010/main" val="4678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/>
          <p:cNvSpPr/>
          <p:nvPr/>
        </p:nvSpPr>
        <p:spPr>
          <a:xfrm>
            <a:off x="274320" y="1970873"/>
            <a:ext cx="4545875" cy="2849321"/>
          </a:xfrm>
          <a:prstGeom prst="flowChartTerminator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2289" y="1970873"/>
            <a:ext cx="314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PNC program</a:t>
            </a:r>
            <a:endParaRPr lang="en-US" sz="3600" b="1" u="sng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016" y="2841536"/>
            <a:ext cx="381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PN Cambia program is intended to provide students with industrial know-how and knowledge that will enable them to carry out 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quality professional activity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12525" y="350267"/>
            <a:ext cx="1515292" cy="851516"/>
          </a:xfrm>
          <a:prstGeom prst="rightArrow">
            <a:avLst/>
          </a:prstGeom>
          <a:solidFill>
            <a:srgbClr val="B03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Term 1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512525" y="1637439"/>
            <a:ext cx="1515292" cy="851516"/>
          </a:xfrm>
          <a:prstGeom prst="rightArrow">
            <a:avLst/>
          </a:prstGeom>
          <a:solidFill>
            <a:srgbClr val="723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Term 2</a:t>
            </a:r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12525" y="2909342"/>
            <a:ext cx="1515292" cy="851516"/>
          </a:xfrm>
          <a:prstGeom prst="rightArrow">
            <a:avLst/>
          </a:prstGeom>
          <a:solidFill>
            <a:srgbClr val="4C48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Term 3</a:t>
            </a:r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12525" y="4247371"/>
            <a:ext cx="1515292" cy="851516"/>
          </a:xfrm>
          <a:prstGeom prst="rightArrow">
            <a:avLst/>
          </a:prstGeom>
          <a:solidFill>
            <a:srgbClr val="2357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Term 4</a:t>
            </a: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12525" y="5662496"/>
            <a:ext cx="1515292" cy="851516"/>
          </a:xfrm>
          <a:prstGeom prst="rightArrow">
            <a:avLst/>
          </a:prstGeom>
          <a:solidFill>
            <a:srgbClr val="2FBB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Internship</a:t>
            </a:r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>
            <a:off x="7498079" y="470263"/>
            <a:ext cx="4376057" cy="731520"/>
          </a:xfrm>
          <a:prstGeom prst="flowChartTerminator">
            <a:avLst/>
          </a:prstGeom>
          <a:solidFill>
            <a:srgbClr val="B03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Learn </a:t>
            </a:r>
            <a:r>
              <a:rPr lang="en-US" dirty="0">
                <a:solidFill>
                  <a:schemeClr val="bg1"/>
                </a:solidFill>
              </a:rPr>
              <a:t>basic of computer 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7498078" y="1652306"/>
            <a:ext cx="4376057" cy="731520"/>
          </a:xfrm>
          <a:prstGeom prst="flowChartTerminator">
            <a:avLst/>
          </a:prstGeom>
          <a:solidFill>
            <a:srgbClr val="723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Develop </a:t>
            </a:r>
            <a:r>
              <a:rPr lang="en-US" dirty="0">
                <a:solidFill>
                  <a:schemeClr val="bg1"/>
                </a:solidFill>
              </a:rPr>
              <a:t>a static website and </a:t>
            </a:r>
            <a:r>
              <a:rPr lang="en-US" dirty="0" smtClean="0">
                <a:solidFill>
                  <a:schemeClr val="bg1"/>
                </a:solidFill>
              </a:rPr>
              <a:t>       	program </a:t>
            </a:r>
            <a:r>
              <a:rPr lang="en-US" dirty="0">
                <a:solidFill>
                  <a:schemeClr val="bg1"/>
                </a:solidFill>
              </a:rPr>
              <a:t>a 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7498078" y="2974847"/>
            <a:ext cx="4376057" cy="731520"/>
          </a:xfrm>
          <a:prstGeom prst="flowChartTerminator">
            <a:avLst/>
          </a:prstGeom>
          <a:solidFill>
            <a:srgbClr val="4C48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Develop </a:t>
            </a:r>
            <a:r>
              <a:rPr lang="en-US" dirty="0">
                <a:solidFill>
                  <a:schemeClr val="bg1"/>
                </a:solidFill>
              </a:rPr>
              <a:t>your web front end  </a:t>
            </a:r>
            <a:r>
              <a:rPr lang="en-US" dirty="0" smtClean="0">
                <a:solidFill>
                  <a:schemeClr val="bg1"/>
                </a:solidFill>
              </a:rPr>
              <a:t>	and </a:t>
            </a:r>
            <a:r>
              <a:rPr lang="en-US" dirty="0">
                <a:solidFill>
                  <a:schemeClr val="bg1"/>
                </a:solidFill>
              </a:rPr>
              <a:t>back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7498078" y="4314824"/>
            <a:ext cx="4376057" cy="731520"/>
          </a:xfrm>
          <a:prstGeom prst="flowChartTerminator">
            <a:avLst/>
          </a:prstGeom>
          <a:solidFill>
            <a:srgbClr val="2357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Use </a:t>
            </a:r>
            <a:r>
              <a:rPr lang="en-US" dirty="0">
                <a:solidFill>
                  <a:schemeClr val="bg1"/>
                </a:solidFill>
              </a:rPr>
              <a:t>advanced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7498078" y="5722494"/>
            <a:ext cx="4376057" cy="731520"/>
          </a:xfrm>
          <a:prstGeom prst="flowChartTerminator">
            <a:avLst/>
          </a:prstGeom>
          <a:solidFill>
            <a:srgbClr val="2FBB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Apply </a:t>
            </a:r>
            <a:r>
              <a:rPr lang="en-US" dirty="0">
                <a:solidFill>
                  <a:schemeClr val="bg1"/>
                </a:solidFill>
              </a:rPr>
              <a:t>your knowledge  in a </a:t>
            </a:r>
            <a:r>
              <a:rPr lang="en-US" dirty="0" smtClean="0">
                <a:solidFill>
                  <a:schemeClr val="bg1"/>
                </a:solidFill>
              </a:rPr>
              <a:t>   	real company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desk, educate, stud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5" y="5312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k, computer, online readin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5" y="17132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cessebility, integrity, lock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5" y="30599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swer, question, survey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5" y="43975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gue, conflict, disagree, dispute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5" y="57834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74320" y="131113"/>
            <a:ext cx="304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Forwarded from </a:t>
            </a:r>
            <a:r>
              <a:rPr lang="en-US" sz="2000" dirty="0" smtClean="0"/>
              <a:t>​</a:t>
            </a:r>
            <a:r>
              <a:rPr lang="km-KH" sz="2000" dirty="0"/>
              <a:t>  </a:t>
            </a:r>
            <a:r>
              <a:rPr lang="en-US" sz="2000" dirty="0" smtClean="0"/>
              <a:t>Phal  HIM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4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DaunPenh</vt:lpstr>
      <vt:lpstr>Open Sans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13</cp:revision>
  <dcterms:created xsi:type="dcterms:W3CDTF">2023-05-27T04:00:54Z</dcterms:created>
  <dcterms:modified xsi:type="dcterms:W3CDTF">2023-05-27T08:22:38Z</dcterms:modified>
</cp:coreProperties>
</file>