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5E03-76E2-41B3-8089-D120942BF6C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051D-8515-4620-85A9-D0DB9BA0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តើអ្នកដឹងទេ! ព្រៃត្រូពិចធំជាងគេនៅលើពិភពលោកស្ថិតនៅឯណា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24"/>
            <a:ext cx="12191999" cy="68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750629" y="5167745"/>
            <a:ext cx="4219698" cy="152334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Consolas" panose="020B0609020204030204" pitchFamily="49" charset="0"/>
              </a:rPr>
              <a:t>In 2010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Cambodia</a:t>
            </a:r>
            <a:endParaRPr lang="km-KH" sz="2400" dirty="0" smtClean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onsolas" panose="020B0609020204030204" pitchFamily="49" charset="0"/>
              </a:rPr>
              <a:t>7.22Mha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- 42%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ក្រសួងបរិស្ថាន អំពាវនាវដល់រដ្ឋបាលថ្នាក់ក្រោមជាតិ  ណែនាំពលរដ្ឋឱ្យប្រុងប្រយ័ត្នប្រើប្រាស់ភ្លើងប្រចាំថ្ងៃក្នុងរដូវប្រាំង  ដែលអាចនឹង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allelogram 1"/>
          <p:cNvSpPr/>
          <p:nvPr/>
        </p:nvSpPr>
        <p:spPr>
          <a:xfrm>
            <a:off x="7661564" y="4696691"/>
            <a:ext cx="4281055" cy="1856509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In 2021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141kha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83.2Mt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CO₂ emissions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33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DaunPenh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6</cp:revision>
  <dcterms:created xsi:type="dcterms:W3CDTF">2023-05-24T12:21:19Z</dcterms:created>
  <dcterms:modified xsi:type="dcterms:W3CDTF">2023-05-26T01:19:34Z</dcterms:modified>
</cp:coreProperties>
</file>