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002" r:id="rId1"/>
  </p:sldMasterIdLst>
  <p:sldIdLst>
    <p:sldId id="264" r:id="rId2"/>
    <p:sldId id="258" r:id="rId3"/>
    <p:sldId id="256" r:id="rId4"/>
    <p:sldId id="259" r:id="rId5"/>
    <p:sldId id="266" r:id="rId6"/>
    <p:sldId id="267" r:id="rId7"/>
    <p:sldId id="260" r:id="rId8"/>
    <p:sldId id="268" r:id="rId9"/>
    <p:sldId id="269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E7D5979-DAE5-4C59-ADDC-1557A4B234E2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8AB5FC9-F681-4784-BE0A-DFEB7B447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4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5979-DAE5-4C59-ADDC-1557A4B234E2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5FC9-F681-4784-BE0A-DFEB7B447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E7D5979-DAE5-4C59-ADDC-1557A4B234E2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8AB5FC9-F681-4784-BE0A-DFEB7B447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00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E7D5979-DAE5-4C59-ADDC-1557A4B234E2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8AB5FC9-F681-4784-BE0A-DFEB7B447CE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9931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E7D5979-DAE5-4C59-ADDC-1557A4B234E2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8AB5FC9-F681-4784-BE0A-DFEB7B447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10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5979-DAE5-4C59-ADDC-1557A4B234E2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5FC9-F681-4784-BE0A-DFEB7B447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29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5979-DAE5-4C59-ADDC-1557A4B234E2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5FC9-F681-4784-BE0A-DFEB7B447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77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5979-DAE5-4C59-ADDC-1557A4B234E2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5FC9-F681-4784-BE0A-DFEB7B447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70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E7D5979-DAE5-4C59-ADDC-1557A4B234E2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8AB5FC9-F681-4784-BE0A-DFEB7B447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693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5979-DAE5-4C59-ADDC-1557A4B234E2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5FC9-F681-4784-BE0A-DFEB7B447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85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5979-DAE5-4C59-ADDC-1557A4B234E2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5FC9-F681-4784-BE0A-DFEB7B447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28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E7D5979-DAE5-4C59-ADDC-1557A4B234E2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8AB5FC9-F681-4784-BE0A-DFEB7B447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57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5979-DAE5-4C59-ADDC-1557A4B234E2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5FC9-F681-4784-BE0A-DFEB7B447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11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5979-DAE5-4C59-ADDC-1557A4B234E2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5FC9-F681-4784-BE0A-DFEB7B447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70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5979-DAE5-4C59-ADDC-1557A4B234E2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5FC9-F681-4784-BE0A-DFEB7B447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93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5979-DAE5-4C59-ADDC-1557A4B234E2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5FC9-F681-4784-BE0A-DFEB7B447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04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5979-DAE5-4C59-ADDC-1557A4B234E2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5FC9-F681-4784-BE0A-DFEB7B447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11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5979-DAE5-4C59-ADDC-1557A4B234E2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5FC9-F681-4784-BE0A-DFEB7B447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14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D5979-DAE5-4C59-ADDC-1557A4B234E2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B5FC9-F681-4784-BE0A-DFEB7B447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03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003" r:id="rId1"/>
    <p:sldLayoutId id="2147485004" r:id="rId2"/>
    <p:sldLayoutId id="2147485005" r:id="rId3"/>
    <p:sldLayoutId id="2147485006" r:id="rId4"/>
    <p:sldLayoutId id="2147485007" r:id="rId5"/>
    <p:sldLayoutId id="2147485008" r:id="rId6"/>
    <p:sldLayoutId id="2147485009" r:id="rId7"/>
    <p:sldLayoutId id="2147485010" r:id="rId8"/>
    <p:sldLayoutId id="2147485011" r:id="rId9"/>
    <p:sldLayoutId id="2147485012" r:id="rId10"/>
    <p:sldLayoutId id="2147485013" r:id="rId11"/>
    <p:sldLayoutId id="2147485014" r:id="rId12"/>
    <p:sldLayoutId id="2147485015" r:id="rId13"/>
    <p:sldLayoutId id="2147485016" r:id="rId14"/>
    <p:sldLayoutId id="2147485017" r:id="rId15"/>
    <p:sldLayoutId id="2147485018" r:id="rId16"/>
    <p:sldLayoutId id="2147485019" r:id="rId17"/>
    <p:sldLayoutId id="2147485020" r:id="rId18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503" y="1214845"/>
            <a:ext cx="3660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/>
              <a:t>Good morning</a:t>
            </a:r>
          </a:p>
          <a:p>
            <a:endParaRPr lang="en-US" dirty="0"/>
          </a:p>
        </p:txBody>
      </p:sp>
      <p:pic>
        <p:nvPicPr>
          <p:cNvPr id="8" name="Picture 2" descr="https://o.remove.bg/downloads/f63ef5d8-d931-4ea9-b453-264f2b4433ec/image-removebg-pre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429" y="1214845"/>
            <a:ext cx="7667896" cy="5381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07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847703" y="1168399"/>
            <a:ext cx="7315200" cy="2798355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Terminator 4"/>
          <p:cNvSpPr/>
          <p:nvPr/>
        </p:nvSpPr>
        <p:spPr>
          <a:xfrm>
            <a:off x="2847704" y="4265255"/>
            <a:ext cx="7315200" cy="226617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m-KH" sz="3600" dirty="0">
                <a:solidFill>
                  <a:schemeClr val="bg1"/>
                </a:solidFill>
              </a:rPr>
              <a:t>ទម្លាប់នៃការញ៉ាំអាហារដែលមានសុខភាពល្អត្រូវបានបង្ហាញថាមានការអនុវត្តការងារខ្ពស់ អវត្តមានទាប និងការពេញចិត្តជារួមកាន់តែច្រើន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09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0629" y="1641021"/>
            <a:ext cx="351582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Wingdings" panose="05000000000000000000" pitchFamily="2" charset="2"/>
              <a:buChar char="q"/>
            </a:pPr>
            <a:r>
              <a:rPr lang="km-KH" sz="6000" dirty="0"/>
              <a:t>ដឹងទេថាសារធាតុចិញ្ចឹមមានប្រភពមកពីណា?</a:t>
            </a:r>
            <a:endParaRPr lang="en-US" sz="6000" dirty="0"/>
          </a:p>
          <a:p>
            <a:endParaRPr lang="en-US" dirty="0"/>
          </a:p>
        </p:txBody>
      </p:sp>
      <p:pic>
        <p:nvPicPr>
          <p:cNvPr id="8" name="Picture 2" descr="https://o.remove.bg/downloads/80a15df6-92c0-46c1-beeb-961f84e4dcfc/image-removebg-pre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863" y="1641021"/>
            <a:ext cx="5492599" cy="510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61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o.remove.bg/downloads/33d32ec1-c456-4e1b-a3ad-c8868446d305/image-removebg-pre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045" y="901337"/>
            <a:ext cx="5551716" cy="393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8839525" y="1887582"/>
            <a:ext cx="2934463" cy="195942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 Condensed" panose="020B0502040204020203" pitchFamily="34" charset="0"/>
                <a:cs typeface="Segoe UI Semibold" panose="020B0702040204020203" pitchFamily="34" charset="0"/>
              </a:rPr>
              <a:t>Healthy food</a:t>
            </a:r>
          </a:p>
        </p:txBody>
      </p:sp>
    </p:spTree>
    <p:extLst>
      <p:ext uri="{BB962C8B-B14F-4D97-AF65-F5344CB8AC3E}">
        <p14:creationId xmlns:p14="http://schemas.microsoft.com/office/powerpoint/2010/main" val="394622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555" y="457199"/>
            <a:ext cx="4114800" cy="582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849" y="509451"/>
            <a:ext cx="3582802" cy="634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904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345" y="600891"/>
            <a:ext cx="3765683" cy="625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215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132" y="561703"/>
            <a:ext cx="3474720" cy="612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69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828" y="574766"/>
            <a:ext cx="3447394" cy="606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200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507" y="653142"/>
            <a:ext cx="3760903" cy="620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09057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483</TotalTime>
  <Words>47</Words>
  <Application>Microsoft Office PowerPoint</Application>
  <PresentationFormat>Widescreen</PresentationFormat>
  <Paragraphs>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Bahnschrift SemiBold Condensed</vt:lpstr>
      <vt:lpstr>Century Gothic</vt:lpstr>
      <vt:lpstr>DaunPenh</vt:lpstr>
      <vt:lpstr>Segoe UI Semibold</vt:lpstr>
      <vt:lpstr>Wingdings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PHAL.HIM</dc:creator>
  <cp:lastModifiedBy>PHAL.HIM</cp:lastModifiedBy>
  <cp:revision>33</cp:revision>
  <dcterms:created xsi:type="dcterms:W3CDTF">2023-05-23T01:32:40Z</dcterms:created>
  <dcterms:modified xsi:type="dcterms:W3CDTF">2023-05-26T01:45:17Z</dcterms:modified>
</cp:coreProperties>
</file>