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4" r:id="rId1"/>
  </p:sldMasterIdLst>
  <p:sldIdLst>
    <p:sldId id="267" r:id="rId2"/>
    <p:sldId id="256" r:id="rId3"/>
    <p:sldId id="259" r:id="rId4"/>
    <p:sldId id="261" r:id="rId5"/>
    <p:sldId id="263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4E6"/>
    <a:srgbClr val="AF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13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1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10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6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88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9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9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7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9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2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BF5336-55A5-4AC4-AECD-C7A34F44B74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14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  <p:sldLayoutId id="2147484277" r:id="rId13"/>
    <p:sldLayoutId id="2147484278" r:id="rId14"/>
    <p:sldLayoutId id="2147484279" r:id="rId15"/>
    <p:sldLayoutId id="2147484280" r:id="rId16"/>
    <p:sldLayoutId id="21474842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o.remove.bg/downloads/6b6050c9-a8ff-491e-ad4f-703cf667653d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4815">
            <a:off x="2126139" y="-920793"/>
            <a:ext cx="7820330" cy="782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2903" y="7204822"/>
            <a:ext cx="91115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3200" i="1" dirty="0"/>
              <a:t>គ្រប់គ្នាសុទ្ធតែធ្លាប់ញ៉ាំផ្លែចេកព្រោះថានរណាក៏ដឹងថាវាមានអត្ថប្រយោជន៍ជាច្រើនដល់សុខភាពរាងកាយ និងសម្រស់ពិសេសចំពោះស្បែក។ </a:t>
            </a:r>
            <a:endParaRPr lang="en-US" sz="3200" dirty="0"/>
          </a:p>
          <a:p>
            <a:r>
              <a:rPr lang="km-KH" sz="3200" i="1" dirty="0"/>
              <a:t>ក្រៅពីនេះ ខ្លះក៏ប្រើវាជាល្បាយលាបលើស្បែកមុខក្នុងគោលបំណងខុសៗពី</a:t>
            </a:r>
            <a:r>
              <a:rPr lang="km-KH" sz="3200" i="1" dirty="0" smtClean="0"/>
              <a:t>គ្នា</a:t>
            </a:r>
            <a:endParaRPr lang="en-US" sz="3200" dirty="0"/>
          </a:p>
          <a:p>
            <a:r>
              <a:rPr lang="km-KH" sz="3200" i="1" dirty="0"/>
              <a:t>តើអ្នកប្រាកដទេថាវាពិតជាត្រឹមត្រូវតាមការចង់បានរបស់អ្នកឬយ៉ាងណា</a:t>
            </a:r>
            <a:r>
              <a:rPr lang="en-US" sz="3200" i="1" dirty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3823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អស់កង្វល់រឿងមុខឡើងប្រេង ដោយប្រើរូបមន្តផ្លែឈើងាយៗ ទាំង៥មុខនេះ - Khmer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04" y="2914523"/>
            <a:ext cx="6831874" cy="337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o.remove.bg/downloads/1746cb8d-d44d-48e4-9bf8-d662ee68a9d3/image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282" y="1039951"/>
            <a:ext cx="889090" cy="8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26210" y="1039951"/>
            <a:ext cx="38170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m-KH" sz="6000" dirty="0">
                <a:latin typeface="Arial Black" panose="020B0A04020102020204" pitchFamily="34" charset="0"/>
                <a:ea typeface="Cambria Math" panose="02040503050406030204" pitchFamily="18" charset="0"/>
              </a:rPr>
              <a:t>ម៉ាសបិតមុខពីផ្លែចេក</a:t>
            </a:r>
            <a:endParaRPr lang="en-US" sz="6000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71928" y="1266847"/>
            <a:ext cx="9805376" cy="4742068"/>
            <a:chOff x="-9274248" y="3041160"/>
            <a:chExt cx="19528811" cy="4742068"/>
          </a:xfrm>
        </p:grpSpPr>
        <p:sp>
          <p:nvSpPr>
            <p:cNvPr id="4" name="TextBox 3"/>
            <p:cNvSpPr txBox="1"/>
            <p:nvPr/>
          </p:nvSpPr>
          <p:spPr>
            <a:xfrm>
              <a:off x="-8122756" y="4415415"/>
              <a:ext cx="6525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m-KH" sz="4800" dirty="0"/>
                <a:t>ជួយបំបាត់ស្នាមជ្រីវ</a:t>
              </a:r>
              <a:r>
                <a:rPr lang="km-KH" sz="4800" dirty="0" smtClean="0"/>
                <a:t>ជ្រួញ</a:t>
              </a:r>
              <a:endParaRPr lang="en-US" sz="4800" dirty="0"/>
            </a:p>
          </p:txBody>
        </p:sp>
        <p:pic>
          <p:nvPicPr>
            <p:cNvPr id="8" name="Picture 2" descr="https://o.remove.bg/downloads/5d3150ef-2598-46e5-9604-e8c837db6518/image-removebg-previe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274248" y="4505200"/>
              <a:ext cx="1151492" cy="561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អស់កង្វល់រឿងមុខឡើងប្រេង ដោយប្រើរូបមន្តផ្លែឈើងាយៗ ទាំង៥មុខនេះ - Khmerlo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02471" y="3041160"/>
              <a:ext cx="11057034" cy="474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1995596" y="3715899"/>
            <a:ext cx="22317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4800" dirty="0"/>
              <a:t>ជួយឱ្យស្បែកភ្លឺថ្លា</a:t>
            </a:r>
            <a:endParaRPr lang="en-US" sz="4800" dirty="0"/>
          </a:p>
        </p:txBody>
      </p:sp>
      <p:pic>
        <p:nvPicPr>
          <p:cNvPr id="9" name="Picture 6" descr="https://o.remove.bg/downloads/1510ed9e-307f-4357-95d8-682281d2425f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32" y="3904638"/>
            <a:ext cx="642258" cy="6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3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24980" y="1629616"/>
            <a:ext cx="10288296" cy="4758121"/>
            <a:chOff x="695390" y="1446736"/>
            <a:chExt cx="10288296" cy="4758121"/>
          </a:xfrm>
        </p:grpSpPr>
        <p:pic>
          <p:nvPicPr>
            <p:cNvPr id="5" name="Picture 2" descr="អស់កង្វល់រឿងមុខឡើងប្រេង ដោយប្រើរូបមន្តផ្លែឈើងាយៗ ទាំង៥មុខនេះ - Khmerloa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343" y="1446736"/>
              <a:ext cx="6148343" cy="475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695390" y="2329742"/>
              <a:ext cx="3551703" cy="830997"/>
              <a:chOff x="695390" y="2329742"/>
              <a:chExt cx="3551703" cy="83099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490830" y="2329742"/>
                <a:ext cx="2756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m-KH" sz="4800" dirty="0"/>
                  <a:t>ជួយព្យាបាល</a:t>
                </a:r>
                <a:r>
                  <a:rPr lang="km-KH" sz="4800" dirty="0" smtClean="0"/>
                  <a:t>មុន</a:t>
                </a:r>
                <a:endParaRPr lang="en-US" sz="4800" dirty="0"/>
              </a:p>
            </p:txBody>
          </p:sp>
          <p:pic>
            <p:nvPicPr>
              <p:cNvPr id="3074" name="Picture 2" descr="https://o.remove.bg/downloads/6ed5aaf9-1ab3-4543-ac4f-3d6dbb5a4c71/image-removebg-previ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390" y="2611016"/>
                <a:ext cx="655246" cy="484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Rectangle 6"/>
          <p:cNvSpPr/>
          <p:nvPr/>
        </p:nvSpPr>
        <p:spPr>
          <a:xfrm>
            <a:off x="1920420" y="3905916"/>
            <a:ext cx="24368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4800" dirty="0"/>
              <a:t>ជួយបំបាត់ស្នាមមុន</a:t>
            </a:r>
            <a:endParaRPr lang="en-US" sz="4800" dirty="0"/>
          </a:p>
        </p:txBody>
      </p:sp>
      <p:pic>
        <p:nvPicPr>
          <p:cNvPr id="9" name="Picture 2" descr="https://o.remove.bg/downloads/083a1182-35ad-4f3f-a652-de311d5dcec7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93" y="3905916"/>
            <a:ext cx="656627" cy="5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00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6368" y="1309550"/>
            <a:ext cx="10487135" cy="4895307"/>
            <a:chOff x="496551" y="1309550"/>
            <a:chExt cx="10487135" cy="4895307"/>
          </a:xfrm>
        </p:grpSpPr>
        <p:pic>
          <p:nvPicPr>
            <p:cNvPr id="5" name="Picture 2" descr="អស់កង្វល់រឿងមុខឡើងប្រេង ដោយប្រើរូបមន្តផ្លែឈើងាយៗ ទាំង៥មុខនេះ - Khmerloa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343" y="1446736"/>
              <a:ext cx="6148343" cy="475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496551" y="1309550"/>
              <a:ext cx="3735454" cy="3531909"/>
              <a:chOff x="496551" y="1309550"/>
              <a:chExt cx="3735454" cy="353190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96551" y="3825796"/>
                <a:ext cx="373545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m-KH" sz="6000" dirty="0"/>
                  <a:t>ជួយការពារកម្តៅ</a:t>
                </a:r>
                <a:r>
                  <a:rPr lang="km-KH" sz="6000" dirty="0" smtClean="0"/>
                  <a:t>ថ្ងៃ</a:t>
                </a:r>
                <a:endParaRPr lang="en-US" sz="6000" dirty="0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1042145" y="1446736"/>
                <a:ext cx="2519611" cy="23790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2" descr="https://o.remove.bg/downloads/a5dd4c83-4d64-4e11-a769-28433a892239/image-removebg-preview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234" y="1309550"/>
                <a:ext cx="2653432" cy="26534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718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07933" y="1308684"/>
            <a:ext cx="10230479" cy="4735064"/>
            <a:chOff x="1007933" y="1308684"/>
            <a:chExt cx="10230479" cy="47350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7395" y="1308684"/>
              <a:ext cx="5961017" cy="4735064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1007933" y="1316010"/>
              <a:ext cx="2466023" cy="2744925"/>
              <a:chOff x="1007933" y="1316010"/>
              <a:chExt cx="2466023" cy="274492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07933" y="3137605"/>
                <a:ext cx="240322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5400" dirty="0">
                    <a:latin typeface="DaunPenh" panose="01010101010101010101" pitchFamily="2" charset="0"/>
                    <a:cs typeface="DaunPenh" panose="01010101010101010101" pitchFamily="2" charset="0"/>
                  </a:rPr>
                  <a:t>វិធី</a:t>
                </a:r>
                <a:r>
                  <a:rPr lang="en-US" sz="5400" dirty="0" smtClean="0">
                    <a:latin typeface="DaunPenh" panose="01010101010101010101" pitchFamily="2" charset="0"/>
                    <a:cs typeface="DaunPenh" panose="01010101010101010101" pitchFamily="2" charset="0"/>
                  </a:rPr>
                  <a:t>ធ្វើ</a:t>
                </a:r>
                <a:r>
                  <a:rPr lang="km-KH" sz="4800" dirty="0" smtClean="0">
                    <a:latin typeface="DaunPenh" panose="01010101010101010101" pitchFamily="2" charset="0"/>
                    <a:cs typeface="DaunPenh" panose="01010101010101010101" pitchFamily="2" charset="0"/>
                  </a:rPr>
                  <a:t>ម៉ាស់</a:t>
                </a:r>
                <a:r>
                  <a:rPr lang="en-US" sz="5400" dirty="0" smtClean="0">
                    <a:latin typeface="DaunPenh" panose="01010101010101010101" pitchFamily="2" charset="0"/>
                    <a:cs typeface="DaunPenh" panose="01010101010101010101" pitchFamily="2" charset="0"/>
                  </a:rPr>
                  <a:t>បិត</a:t>
                </a:r>
                <a:r>
                  <a:rPr lang="en-US" sz="5400" dirty="0">
                    <a:latin typeface="DaunPenh" panose="01010101010101010101" pitchFamily="2" charset="0"/>
                    <a:cs typeface="DaunPenh" panose="01010101010101010101" pitchFamily="2" charset="0"/>
                  </a:rPr>
                  <a:t>មុខ</a:t>
                </a:r>
              </a:p>
            </p:txBody>
          </p:sp>
          <p:sp>
            <p:nvSpPr>
              <p:cNvPr id="2" name="Hexagon 1"/>
              <p:cNvSpPr/>
              <p:nvPr/>
            </p:nvSpPr>
            <p:spPr>
              <a:xfrm>
                <a:off x="1187956" y="1316010"/>
                <a:ext cx="2286000" cy="1669647"/>
              </a:xfrm>
              <a:prstGeom prst="hexagon">
                <a:avLst/>
              </a:prstGeom>
              <a:solidFill>
                <a:schemeClr val="bg1"/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46" name="Picture 2" descr="https://o.remove.bg/downloads/b592a580-4d50-498b-af8b-f28975de10e0/image-removebg-preview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8082" y="1467958"/>
                <a:ext cx="1365748" cy="1365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9607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59178" y="511964"/>
            <a:ext cx="5676261" cy="6123913"/>
            <a:chOff x="3559178" y="511964"/>
            <a:chExt cx="5676261" cy="6123913"/>
          </a:xfrm>
        </p:grpSpPr>
        <p:sp>
          <p:nvSpPr>
            <p:cNvPr id="4" name="Rectangle 3"/>
            <p:cNvSpPr/>
            <p:nvPr/>
          </p:nvSpPr>
          <p:spPr>
            <a:xfrm>
              <a:off x="4488772" y="511964"/>
              <a:ext cx="381707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DaunPenh" panose="01010101010101010101" pitchFamily="2" charset="0"/>
                  <a:cs typeface="DaunPenh" panose="01010101010101010101" pitchFamily="2" charset="0"/>
                </a:rPr>
                <a:t>ផលប៉ះពាល់ដែលអាចកើតមាន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9178" y="927463"/>
              <a:ext cx="5676261" cy="5708414"/>
            </a:xfrm>
            <a:prstGeom prst="rect">
              <a:avLst/>
            </a:prstGeom>
          </p:spPr>
        </p:pic>
        <p:sp>
          <p:nvSpPr>
            <p:cNvPr id="3" name="Flowchart: Process 2"/>
            <p:cNvSpPr/>
            <p:nvPr/>
          </p:nvSpPr>
          <p:spPr>
            <a:xfrm>
              <a:off x="5551714" y="6204857"/>
              <a:ext cx="1332412" cy="339634"/>
            </a:xfrm>
            <a:prstGeom prst="flowChartProcess">
              <a:avLst/>
            </a:prstGeom>
            <a:solidFill>
              <a:srgbClr val="AFC3E6"/>
            </a:solidFill>
            <a:ln>
              <a:solidFill>
                <a:srgbClr val="B1C4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53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</TotalTime>
  <Words>115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Cambria Math</vt:lpstr>
      <vt:lpstr>Century Gothic</vt:lpstr>
      <vt:lpstr>DaunPenh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PHAL.HIM</dc:creator>
  <cp:lastModifiedBy>PHAL.HIM</cp:lastModifiedBy>
  <cp:revision>28</cp:revision>
  <dcterms:created xsi:type="dcterms:W3CDTF">2023-05-24T02:11:24Z</dcterms:created>
  <dcterms:modified xsi:type="dcterms:W3CDTF">2023-06-05T07:59:57Z</dcterms:modified>
</cp:coreProperties>
</file>