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78" r:id="rId5"/>
    <p:sldId id="271" r:id="rId6"/>
    <p:sldId id="270" r:id="rId7"/>
    <p:sldId id="272" r:id="rId8"/>
    <p:sldId id="262" r:id="rId9"/>
    <p:sldId id="263" r:id="rId10"/>
    <p:sldId id="264" r:id="rId11"/>
    <p:sldId id="266" r:id="rId12"/>
    <p:sldId id="267" r:id="rId13"/>
    <p:sldId id="268" r:id="rId14"/>
  </p:sldIdLst>
  <p:sldSz cx="12192000" cy="89995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12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72842"/>
            <a:ext cx="10363200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26842"/>
            <a:ext cx="9144000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13BF-D2F6-4732-8B1B-41DAAC8323A0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86A3F-172C-47C9-8BC4-4D35E39A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21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13BF-D2F6-4732-8B1B-41DAAC8323A0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86A3F-172C-47C9-8BC4-4D35E39A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81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79142"/>
            <a:ext cx="2628900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79142"/>
            <a:ext cx="7734300" cy="76266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13BF-D2F6-4732-8B1B-41DAAC8323A0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86A3F-172C-47C9-8BC4-4D35E39A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5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13BF-D2F6-4732-8B1B-41DAAC8323A0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86A3F-172C-47C9-8BC4-4D35E39A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0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43638"/>
            <a:ext cx="10515600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022610"/>
            <a:ext cx="10515600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/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13BF-D2F6-4732-8B1B-41DAAC8323A0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86A3F-172C-47C9-8BC4-4D35E39A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95710"/>
            <a:ext cx="5181600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95710"/>
            <a:ext cx="5181600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13BF-D2F6-4732-8B1B-41DAAC8323A0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86A3F-172C-47C9-8BC4-4D35E39A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06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79144"/>
            <a:ext cx="10515600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06137"/>
            <a:ext cx="5157787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287331"/>
            <a:ext cx="5157787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06137"/>
            <a:ext cx="5183188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287331"/>
            <a:ext cx="5183188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13BF-D2F6-4732-8B1B-41DAAC8323A0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86A3F-172C-47C9-8BC4-4D35E39A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8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13BF-D2F6-4732-8B1B-41DAAC8323A0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86A3F-172C-47C9-8BC4-4D35E39A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25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13BF-D2F6-4732-8B1B-41DAAC8323A0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86A3F-172C-47C9-8BC4-4D35E39A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26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9969"/>
            <a:ext cx="39322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95769"/>
            <a:ext cx="6172200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99862"/>
            <a:ext cx="39322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13BF-D2F6-4732-8B1B-41DAAC8323A0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86A3F-172C-47C9-8BC4-4D35E39A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97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9969"/>
            <a:ext cx="39322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95769"/>
            <a:ext cx="6172200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99862"/>
            <a:ext cx="39322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13BF-D2F6-4732-8B1B-41DAAC8323A0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86A3F-172C-47C9-8BC4-4D35E39A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99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79144"/>
            <a:ext cx="10515600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95710"/>
            <a:ext cx="10515600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41240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C13BF-D2F6-4732-8B1B-41DAAC8323A0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41240"/>
            <a:ext cx="41148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41240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86A3F-172C-47C9-8BC4-4D35E39A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93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028517" y="2864233"/>
            <a:ext cx="142462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CIRCLE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8517" y="3897872"/>
            <a:ext cx="107465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STAR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28514" y="4855805"/>
            <a:ext cx="139538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HEART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8514" y="5889444"/>
            <a:ext cx="169443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SQUARE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28517" y="6847377"/>
            <a:ext cx="200247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TRIANGLE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43519" y="1364072"/>
            <a:ext cx="34644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This is a…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83DBB6C-55E6-49C7-8979-0C7E43ECA229}"/>
              </a:ext>
            </a:extLst>
          </p:cNvPr>
          <p:cNvSpPr/>
          <p:nvPr/>
        </p:nvSpPr>
        <p:spPr>
          <a:xfrm>
            <a:off x="2880864" y="2884229"/>
            <a:ext cx="762655" cy="7678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8B62B3-4A6B-41D7-AE51-CDAFC019AA41}"/>
              </a:ext>
            </a:extLst>
          </p:cNvPr>
          <p:cNvSpPr/>
          <p:nvPr/>
        </p:nvSpPr>
        <p:spPr>
          <a:xfrm>
            <a:off x="2894316" y="5781498"/>
            <a:ext cx="657948" cy="6115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E01FAFD6-C096-4A63-AA7A-9D6B91C01B33}"/>
              </a:ext>
            </a:extLst>
          </p:cNvPr>
          <p:cNvSpPr/>
          <p:nvPr/>
        </p:nvSpPr>
        <p:spPr>
          <a:xfrm>
            <a:off x="2880863" y="6644723"/>
            <a:ext cx="762655" cy="61159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Heart 16">
            <a:extLst>
              <a:ext uri="{FF2B5EF4-FFF2-40B4-BE49-F238E27FC236}">
                <a16:creationId xmlns:a16="http://schemas.microsoft.com/office/drawing/2014/main" id="{22ED7AEC-B001-4DF5-A963-9AA1F0554065}"/>
              </a:ext>
            </a:extLst>
          </p:cNvPr>
          <p:cNvSpPr/>
          <p:nvPr/>
        </p:nvSpPr>
        <p:spPr>
          <a:xfrm>
            <a:off x="2827802" y="4863109"/>
            <a:ext cx="762655" cy="712816"/>
          </a:xfrm>
          <a:prstGeom prst="hear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7281A32C-2349-4C39-A376-C0406BAF3DD8}"/>
              </a:ext>
            </a:extLst>
          </p:cNvPr>
          <p:cNvSpPr/>
          <p:nvPr/>
        </p:nvSpPr>
        <p:spPr>
          <a:xfrm>
            <a:off x="2841962" y="3843176"/>
            <a:ext cx="762655" cy="767810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133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0" y="0"/>
            <a:ext cx="399327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STEP 2 : DRAW THE TREE OF CONDITION</a:t>
            </a: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1476280" y="1603183"/>
            <a:ext cx="540913" cy="7598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2201287" y="1603182"/>
            <a:ext cx="540913" cy="7598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420484" y="1603182"/>
            <a:ext cx="449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292183" y="1680429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NO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8BABF072-42E2-4DDA-BBF8-9B0F7514B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186724"/>
              </p:ext>
            </p:extLst>
          </p:nvPr>
        </p:nvGraphicFramePr>
        <p:xfrm>
          <a:off x="4386936" y="12547"/>
          <a:ext cx="7426248" cy="3039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6588">
                <a:tc>
                  <a:txBody>
                    <a:bodyPr/>
                    <a:lstStyle/>
                    <a:p>
                      <a:r>
                        <a:rPr lang="en-US" sz="2400" b="1" dirty="0"/>
                        <a:t>CELL CONTENTS EXACTLY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POINTS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6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5BFD757A-A173-4172-A3EC-DEECCC4B888C}"/>
              </a:ext>
            </a:extLst>
          </p:cNvPr>
          <p:cNvSpPr txBox="1"/>
          <p:nvPr/>
        </p:nvSpPr>
        <p:spPr>
          <a:xfrm>
            <a:off x="8310750" y="484317"/>
            <a:ext cx="5757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10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A5FA7B-BB14-4F06-BC38-D98EEAC1ECA6}"/>
              </a:ext>
            </a:extLst>
          </p:cNvPr>
          <p:cNvSpPr txBox="1"/>
          <p:nvPr/>
        </p:nvSpPr>
        <p:spPr>
          <a:xfrm>
            <a:off x="8310750" y="990286"/>
            <a:ext cx="5757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20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B143E3-6045-4CB9-815C-DAC3C15CBDA9}"/>
              </a:ext>
            </a:extLst>
          </p:cNvPr>
          <p:cNvSpPr txBox="1"/>
          <p:nvPr/>
        </p:nvSpPr>
        <p:spPr>
          <a:xfrm>
            <a:off x="8310750" y="1535818"/>
            <a:ext cx="5757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30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25E2719-D3DD-4D7B-B964-2B0A48C36E7E}"/>
              </a:ext>
            </a:extLst>
          </p:cNvPr>
          <p:cNvSpPr txBox="1"/>
          <p:nvPr/>
        </p:nvSpPr>
        <p:spPr>
          <a:xfrm>
            <a:off x="8297995" y="2077159"/>
            <a:ext cx="5757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40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641F1C-966B-4217-A511-F49017B56CAE}"/>
              </a:ext>
            </a:extLst>
          </p:cNvPr>
          <p:cNvSpPr txBox="1"/>
          <p:nvPr/>
        </p:nvSpPr>
        <p:spPr>
          <a:xfrm>
            <a:off x="8297995" y="2622691"/>
            <a:ext cx="5757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50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8F23A3C-C83C-4647-AFC8-339560B15E10}"/>
              </a:ext>
            </a:extLst>
          </p:cNvPr>
          <p:cNvSpPr/>
          <p:nvPr/>
        </p:nvSpPr>
        <p:spPr>
          <a:xfrm>
            <a:off x="4833032" y="2107122"/>
            <a:ext cx="399236" cy="3693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44A309B-718C-4DF9-85EB-86295FF137C7}"/>
              </a:ext>
            </a:extLst>
          </p:cNvPr>
          <p:cNvSpPr/>
          <p:nvPr/>
        </p:nvSpPr>
        <p:spPr>
          <a:xfrm>
            <a:off x="4825085" y="610089"/>
            <a:ext cx="399236" cy="3693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Star: 5 Points 42">
            <a:extLst>
              <a:ext uri="{FF2B5EF4-FFF2-40B4-BE49-F238E27FC236}">
                <a16:creationId xmlns:a16="http://schemas.microsoft.com/office/drawing/2014/main" id="{79254CBC-13BC-4964-AC42-70AC59CA3FFA}"/>
              </a:ext>
            </a:extLst>
          </p:cNvPr>
          <p:cNvSpPr/>
          <p:nvPr/>
        </p:nvSpPr>
        <p:spPr>
          <a:xfrm>
            <a:off x="5412923" y="550770"/>
            <a:ext cx="427889" cy="454776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Star: 5 Points 43">
            <a:extLst>
              <a:ext uri="{FF2B5EF4-FFF2-40B4-BE49-F238E27FC236}">
                <a16:creationId xmlns:a16="http://schemas.microsoft.com/office/drawing/2014/main" id="{F273A7F1-A125-48E1-82E9-6A2084F1A890}"/>
              </a:ext>
            </a:extLst>
          </p:cNvPr>
          <p:cNvSpPr/>
          <p:nvPr/>
        </p:nvSpPr>
        <p:spPr>
          <a:xfrm>
            <a:off x="4804379" y="1071727"/>
            <a:ext cx="427889" cy="454776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Star: 5 Points 44">
            <a:extLst>
              <a:ext uri="{FF2B5EF4-FFF2-40B4-BE49-F238E27FC236}">
                <a16:creationId xmlns:a16="http://schemas.microsoft.com/office/drawing/2014/main" id="{35E585F2-EB48-48BC-855C-B92AC14C8980}"/>
              </a:ext>
            </a:extLst>
          </p:cNvPr>
          <p:cNvSpPr/>
          <p:nvPr/>
        </p:nvSpPr>
        <p:spPr>
          <a:xfrm>
            <a:off x="4833032" y="2528361"/>
            <a:ext cx="427889" cy="454776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8680AA2-07FC-4236-B217-71847ED204CA}"/>
              </a:ext>
            </a:extLst>
          </p:cNvPr>
          <p:cNvSpPr/>
          <p:nvPr/>
        </p:nvSpPr>
        <p:spPr>
          <a:xfrm>
            <a:off x="5401103" y="1095100"/>
            <a:ext cx="390425" cy="3693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9D383A9-2C57-40D0-817D-F93B2AEFB302}"/>
              </a:ext>
            </a:extLst>
          </p:cNvPr>
          <p:cNvSpPr/>
          <p:nvPr/>
        </p:nvSpPr>
        <p:spPr>
          <a:xfrm>
            <a:off x="6153631" y="593491"/>
            <a:ext cx="390425" cy="3693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E1DAF96-7FA6-42CA-92B7-D8B726D7613F}"/>
              </a:ext>
            </a:extLst>
          </p:cNvPr>
          <p:cNvSpPr/>
          <p:nvPr/>
        </p:nvSpPr>
        <p:spPr>
          <a:xfrm>
            <a:off x="5431654" y="2107122"/>
            <a:ext cx="390425" cy="3693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22462C7-A841-4086-A282-4622664406A2}"/>
              </a:ext>
            </a:extLst>
          </p:cNvPr>
          <p:cNvSpPr/>
          <p:nvPr/>
        </p:nvSpPr>
        <p:spPr>
          <a:xfrm>
            <a:off x="4851763" y="1589870"/>
            <a:ext cx="390425" cy="3693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1F904D8-84BA-4472-A4C6-FEE98E142A08}"/>
              </a:ext>
            </a:extLst>
          </p:cNvPr>
          <p:cNvSpPr/>
          <p:nvPr/>
        </p:nvSpPr>
        <p:spPr>
          <a:xfrm>
            <a:off x="284722" y="886216"/>
            <a:ext cx="399236" cy="3693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Star: 5 Points 65">
            <a:extLst>
              <a:ext uri="{FF2B5EF4-FFF2-40B4-BE49-F238E27FC236}">
                <a16:creationId xmlns:a16="http://schemas.microsoft.com/office/drawing/2014/main" id="{411E10F3-1D34-4312-9695-B31D51C7B48C}"/>
              </a:ext>
            </a:extLst>
          </p:cNvPr>
          <p:cNvSpPr/>
          <p:nvPr/>
        </p:nvSpPr>
        <p:spPr>
          <a:xfrm>
            <a:off x="239117" y="2023280"/>
            <a:ext cx="427889" cy="454776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6FFEDEB-F334-4A58-9042-E4BA5806E8AB}"/>
              </a:ext>
            </a:extLst>
          </p:cNvPr>
          <p:cNvSpPr/>
          <p:nvPr/>
        </p:nvSpPr>
        <p:spPr>
          <a:xfrm>
            <a:off x="261930" y="1498319"/>
            <a:ext cx="390425" cy="3693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1F904D8-84BA-4472-A4C6-FEE98E142A08}"/>
              </a:ext>
            </a:extLst>
          </p:cNvPr>
          <p:cNvSpPr/>
          <p:nvPr/>
        </p:nvSpPr>
        <p:spPr>
          <a:xfrm>
            <a:off x="1885921" y="1038315"/>
            <a:ext cx="399236" cy="3693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FFEDEB-F334-4A58-9042-E4BA5806E8AB}"/>
              </a:ext>
            </a:extLst>
          </p:cNvPr>
          <p:cNvSpPr/>
          <p:nvPr/>
        </p:nvSpPr>
        <p:spPr>
          <a:xfrm>
            <a:off x="2694044" y="2409923"/>
            <a:ext cx="390425" cy="3693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Star: 5 Points 65">
            <a:extLst>
              <a:ext uri="{FF2B5EF4-FFF2-40B4-BE49-F238E27FC236}">
                <a16:creationId xmlns:a16="http://schemas.microsoft.com/office/drawing/2014/main" id="{411E10F3-1D34-4312-9695-B31D51C7B48C}"/>
              </a:ext>
            </a:extLst>
          </p:cNvPr>
          <p:cNvSpPr/>
          <p:nvPr/>
        </p:nvSpPr>
        <p:spPr>
          <a:xfrm>
            <a:off x="3084469" y="3232424"/>
            <a:ext cx="427889" cy="446405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Straight Connector 30"/>
          <p:cNvCxnSpPr>
            <a:stCxn id="27" idx="0"/>
          </p:cNvCxnSpPr>
          <p:nvPr/>
        </p:nvCxnSpPr>
        <p:spPr>
          <a:xfrm flipH="1" flipV="1">
            <a:off x="3023656" y="2779256"/>
            <a:ext cx="274758" cy="4531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3452361" y="3455627"/>
            <a:ext cx="377767" cy="3917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830128" y="3847381"/>
            <a:ext cx="613233" cy="4485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6FFEDEB-F334-4A58-9042-E4BA5806E8AB}"/>
              </a:ext>
            </a:extLst>
          </p:cNvPr>
          <p:cNvSpPr/>
          <p:nvPr/>
        </p:nvSpPr>
        <p:spPr>
          <a:xfrm>
            <a:off x="1043721" y="2374726"/>
            <a:ext cx="390425" cy="3693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Star: 5 Points 65">
            <a:extLst>
              <a:ext uri="{FF2B5EF4-FFF2-40B4-BE49-F238E27FC236}">
                <a16:creationId xmlns:a16="http://schemas.microsoft.com/office/drawing/2014/main" id="{411E10F3-1D34-4312-9695-B31D51C7B48C}"/>
              </a:ext>
            </a:extLst>
          </p:cNvPr>
          <p:cNvSpPr/>
          <p:nvPr/>
        </p:nvSpPr>
        <p:spPr>
          <a:xfrm>
            <a:off x="1282887" y="3369499"/>
            <a:ext cx="427889" cy="454776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Straight Connector 46"/>
          <p:cNvCxnSpPr>
            <a:stCxn id="46" idx="0"/>
          </p:cNvCxnSpPr>
          <p:nvPr/>
        </p:nvCxnSpPr>
        <p:spPr>
          <a:xfrm flipH="1" flipV="1">
            <a:off x="1291135" y="2755749"/>
            <a:ext cx="205697" cy="6137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1643887" y="3764793"/>
            <a:ext cx="205697" cy="6137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914544" y="4449715"/>
            <a:ext cx="505940" cy="3810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735780" y="2770699"/>
            <a:ext cx="306319" cy="3598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880731" y="3748636"/>
            <a:ext cx="460122" cy="3884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84340" y="4137042"/>
            <a:ext cx="557759" cy="3791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>
          <a:xfrm flipV="1">
            <a:off x="3022643" y="3685592"/>
            <a:ext cx="103456" cy="16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599244" y="3942839"/>
            <a:ext cx="483194" cy="4357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40</a:t>
            </a:r>
            <a:endParaRPr lang="en-US" dirty="0"/>
          </a:p>
        </p:txBody>
      </p:sp>
      <p:sp>
        <p:nvSpPr>
          <p:cNvPr id="54" name="Star: 5 Points 65">
            <a:extLst>
              <a:ext uri="{FF2B5EF4-FFF2-40B4-BE49-F238E27FC236}">
                <a16:creationId xmlns:a16="http://schemas.microsoft.com/office/drawing/2014/main" id="{411E10F3-1D34-4312-9695-B31D51C7B48C}"/>
              </a:ext>
            </a:extLst>
          </p:cNvPr>
          <p:cNvSpPr/>
          <p:nvPr/>
        </p:nvSpPr>
        <p:spPr>
          <a:xfrm>
            <a:off x="305531" y="3052075"/>
            <a:ext cx="427889" cy="454776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455232" y="3423713"/>
            <a:ext cx="21740" cy="3766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31530" y="3847381"/>
            <a:ext cx="492802" cy="3133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32692" y="2675803"/>
            <a:ext cx="520639" cy="3038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FF0000"/>
                </a:solidFill>
              </a:rPr>
              <a:t>NO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3331" y="3748636"/>
            <a:ext cx="576916" cy="2346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>
                <a:solidFill>
                  <a:srgbClr val="FF0000"/>
                </a:solidFill>
              </a:rPr>
              <a:t>NO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599243" y="3455627"/>
            <a:ext cx="526855" cy="2299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>
                <a:solidFill>
                  <a:srgbClr val="FF0000"/>
                </a:solidFill>
              </a:rPr>
              <a:t>NO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298414" y="2744059"/>
            <a:ext cx="531714" cy="386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accent6"/>
                </a:solidFill>
              </a:rPr>
              <a:t>YES</a:t>
            </a: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598611" y="3423713"/>
            <a:ext cx="700546" cy="341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accent6"/>
                </a:solidFill>
              </a:rPr>
              <a:t>YES</a:t>
            </a:r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476280" y="2979651"/>
            <a:ext cx="540913" cy="2527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accent6"/>
                </a:solidFill>
              </a:rPr>
              <a:t>YES</a:t>
            </a:r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710776" y="3764793"/>
            <a:ext cx="709708" cy="2184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accent6"/>
                </a:solidFill>
              </a:rPr>
              <a:t>YES</a:t>
            </a:r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98784" y="3539930"/>
            <a:ext cx="654547" cy="2273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70AD47"/>
                </a:solidFill>
              </a:rPr>
              <a:t>YES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91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1068" y="1663200"/>
            <a:ext cx="1088150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b="1" dirty="0"/>
              <a:t>CHALLENGE 3</a:t>
            </a:r>
          </a:p>
        </p:txBody>
      </p:sp>
    </p:spTree>
    <p:extLst>
      <p:ext uri="{BB962C8B-B14F-4D97-AF65-F5344CB8AC3E}">
        <p14:creationId xmlns:p14="http://schemas.microsoft.com/office/powerpoint/2010/main" val="3813064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555131"/>
              </p:ext>
            </p:extLst>
          </p:nvPr>
        </p:nvGraphicFramePr>
        <p:xfrm>
          <a:off x="4386936" y="12547"/>
          <a:ext cx="7426248" cy="3039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6588">
                <a:tc>
                  <a:txBody>
                    <a:bodyPr/>
                    <a:lstStyle/>
                    <a:p>
                      <a:r>
                        <a:rPr lang="en-US" sz="2400" b="1" dirty="0"/>
                        <a:t>CELL CONTENTS EXACTLY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POINTS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6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310750" y="484317"/>
            <a:ext cx="5757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10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310750" y="990286"/>
            <a:ext cx="5757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20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310750" y="1535818"/>
            <a:ext cx="5757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30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68781" y="4161584"/>
            <a:ext cx="3309605" cy="1906073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077336" y="3662310"/>
            <a:ext cx="278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MANY POINTS HERE 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0" y="0"/>
            <a:ext cx="3735446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STEP 1 : UNDERSTAND THE PROBLEM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297995" y="2077159"/>
            <a:ext cx="5757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40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297995" y="2622691"/>
            <a:ext cx="5757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50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4434333" y="3952144"/>
            <a:ext cx="3309605" cy="1906073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742888" y="3662310"/>
            <a:ext cx="278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MANY POINTS HERE ?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8297995" y="4082086"/>
            <a:ext cx="3309605" cy="1906073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8606550" y="3582812"/>
            <a:ext cx="278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MANY POINTS HERE ?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839056" y="2094292"/>
            <a:ext cx="1245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&lt;nothing&gt;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AB42DCE-BFD4-4A1E-88E8-D7DA9B6990AD}"/>
              </a:ext>
            </a:extLst>
          </p:cNvPr>
          <p:cNvSpPr/>
          <p:nvPr/>
        </p:nvSpPr>
        <p:spPr>
          <a:xfrm>
            <a:off x="4767405" y="621884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01A0E5F-9E5D-466A-A44A-D539901C7A6E}"/>
              </a:ext>
            </a:extLst>
          </p:cNvPr>
          <p:cNvSpPr/>
          <p:nvPr/>
        </p:nvSpPr>
        <p:spPr>
          <a:xfrm>
            <a:off x="8925916" y="4730715"/>
            <a:ext cx="657948" cy="6115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Heart 49">
            <a:extLst>
              <a:ext uri="{FF2B5EF4-FFF2-40B4-BE49-F238E27FC236}">
                <a16:creationId xmlns:a16="http://schemas.microsoft.com/office/drawing/2014/main" id="{72B1E7E8-4C94-4F3F-9843-134F11F6D5E0}"/>
              </a:ext>
            </a:extLst>
          </p:cNvPr>
          <p:cNvSpPr/>
          <p:nvPr/>
        </p:nvSpPr>
        <p:spPr>
          <a:xfrm>
            <a:off x="5061003" y="2692075"/>
            <a:ext cx="360000" cy="360000"/>
          </a:xfrm>
          <a:prstGeom prst="hear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Star: 5 Points 50">
            <a:extLst>
              <a:ext uri="{FF2B5EF4-FFF2-40B4-BE49-F238E27FC236}">
                <a16:creationId xmlns:a16="http://schemas.microsoft.com/office/drawing/2014/main" id="{97373748-CF75-4832-940D-A2CECC83AF71}"/>
              </a:ext>
            </a:extLst>
          </p:cNvPr>
          <p:cNvSpPr/>
          <p:nvPr/>
        </p:nvSpPr>
        <p:spPr>
          <a:xfrm>
            <a:off x="1956521" y="4730715"/>
            <a:ext cx="762655" cy="767810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9618440-08EE-47D2-AFBD-E17A2B32B23C}"/>
              </a:ext>
            </a:extLst>
          </p:cNvPr>
          <p:cNvSpPr/>
          <p:nvPr/>
        </p:nvSpPr>
        <p:spPr>
          <a:xfrm>
            <a:off x="4767405" y="1602098"/>
            <a:ext cx="360000" cy="3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C6286DC-B898-407D-8179-50513C25B4B5}"/>
              </a:ext>
            </a:extLst>
          </p:cNvPr>
          <p:cNvSpPr/>
          <p:nvPr/>
        </p:nvSpPr>
        <p:spPr>
          <a:xfrm>
            <a:off x="4708820" y="1087285"/>
            <a:ext cx="360000" cy="3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D7177ED-250F-4105-92F6-99DB4BADE348}"/>
              </a:ext>
            </a:extLst>
          </p:cNvPr>
          <p:cNvSpPr/>
          <p:nvPr/>
        </p:nvSpPr>
        <p:spPr>
          <a:xfrm>
            <a:off x="5916314" y="587788"/>
            <a:ext cx="360000" cy="3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1" name="Star: 5 Points 60">
            <a:extLst>
              <a:ext uri="{FF2B5EF4-FFF2-40B4-BE49-F238E27FC236}">
                <a16:creationId xmlns:a16="http://schemas.microsoft.com/office/drawing/2014/main" id="{7D672F65-C44D-49CE-A084-FC8C666F7A94}"/>
              </a:ext>
            </a:extLst>
          </p:cNvPr>
          <p:cNvSpPr/>
          <p:nvPr/>
        </p:nvSpPr>
        <p:spPr>
          <a:xfrm>
            <a:off x="5310473" y="1590858"/>
            <a:ext cx="468421" cy="400110"/>
          </a:xfrm>
          <a:prstGeom prst="star5">
            <a:avLst>
              <a:gd name="adj" fmla="val 15392"/>
              <a:gd name="hf" fmla="val 105146"/>
              <a:gd name="vf" fmla="val 11055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Star: 5 Points 61">
            <a:extLst>
              <a:ext uri="{FF2B5EF4-FFF2-40B4-BE49-F238E27FC236}">
                <a16:creationId xmlns:a16="http://schemas.microsoft.com/office/drawing/2014/main" id="{A16CF468-AE68-46F0-A26C-E5C037775F34}"/>
              </a:ext>
            </a:extLst>
          </p:cNvPr>
          <p:cNvSpPr/>
          <p:nvPr/>
        </p:nvSpPr>
        <p:spPr>
          <a:xfrm>
            <a:off x="5402364" y="600824"/>
            <a:ext cx="360000" cy="360000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Heart 62">
            <a:extLst>
              <a:ext uri="{FF2B5EF4-FFF2-40B4-BE49-F238E27FC236}">
                <a16:creationId xmlns:a16="http://schemas.microsoft.com/office/drawing/2014/main" id="{3EB8A29B-C6CD-45E4-8A2E-D48A3E9D9AA2}"/>
              </a:ext>
            </a:extLst>
          </p:cNvPr>
          <p:cNvSpPr/>
          <p:nvPr/>
        </p:nvSpPr>
        <p:spPr>
          <a:xfrm>
            <a:off x="5360310" y="1154832"/>
            <a:ext cx="360000" cy="360000"/>
          </a:xfrm>
          <a:prstGeom prst="hear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Heart 28">
            <a:extLst>
              <a:ext uri="{FF2B5EF4-FFF2-40B4-BE49-F238E27FC236}">
                <a16:creationId xmlns:a16="http://schemas.microsoft.com/office/drawing/2014/main" id="{FB8B3237-AD3F-4D70-6CA9-47F036A14DB3}"/>
              </a:ext>
            </a:extLst>
          </p:cNvPr>
          <p:cNvSpPr/>
          <p:nvPr/>
        </p:nvSpPr>
        <p:spPr>
          <a:xfrm>
            <a:off x="10056884" y="4698918"/>
            <a:ext cx="657948" cy="696370"/>
          </a:xfrm>
          <a:prstGeom prst="hear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8406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0" y="0"/>
            <a:ext cx="399327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STEP 2 : DRAW THE TREE OF CONDITION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1476280" y="1603183"/>
            <a:ext cx="540913" cy="7598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 flipV="1">
            <a:off x="2201287" y="1603182"/>
            <a:ext cx="540913" cy="7598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420484" y="1603182"/>
            <a:ext cx="449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292183" y="1680429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NO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1F31094D-AF2B-4405-90CA-D3CC85752E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892200"/>
              </p:ext>
            </p:extLst>
          </p:nvPr>
        </p:nvGraphicFramePr>
        <p:xfrm>
          <a:off x="4386936" y="12547"/>
          <a:ext cx="7426248" cy="3039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6588">
                <a:tc>
                  <a:txBody>
                    <a:bodyPr/>
                    <a:lstStyle/>
                    <a:p>
                      <a:r>
                        <a:rPr lang="en-US" sz="2400" b="1" dirty="0"/>
                        <a:t>CELL CONTENTS EXACTLY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POINTS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6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E0DAACA6-04A1-45EE-8678-93CB0537B564}"/>
              </a:ext>
            </a:extLst>
          </p:cNvPr>
          <p:cNvSpPr txBox="1"/>
          <p:nvPr/>
        </p:nvSpPr>
        <p:spPr>
          <a:xfrm>
            <a:off x="8310750" y="484317"/>
            <a:ext cx="5757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10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D9CD7FA-AC15-442E-928D-00F2554A75B2}"/>
              </a:ext>
            </a:extLst>
          </p:cNvPr>
          <p:cNvSpPr txBox="1"/>
          <p:nvPr/>
        </p:nvSpPr>
        <p:spPr>
          <a:xfrm>
            <a:off x="8310750" y="990286"/>
            <a:ext cx="5757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20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D76CE59-F35B-4807-8BE1-F5A6E3F2186F}"/>
              </a:ext>
            </a:extLst>
          </p:cNvPr>
          <p:cNvSpPr txBox="1"/>
          <p:nvPr/>
        </p:nvSpPr>
        <p:spPr>
          <a:xfrm>
            <a:off x="8310750" y="1535818"/>
            <a:ext cx="5757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30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99A1D55-4B3E-4F98-A629-123A1156B68A}"/>
              </a:ext>
            </a:extLst>
          </p:cNvPr>
          <p:cNvSpPr txBox="1"/>
          <p:nvPr/>
        </p:nvSpPr>
        <p:spPr>
          <a:xfrm>
            <a:off x="8297995" y="2077159"/>
            <a:ext cx="5757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40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45ACBD6-4772-49BD-8EE9-0D52D1873903}"/>
              </a:ext>
            </a:extLst>
          </p:cNvPr>
          <p:cNvSpPr txBox="1"/>
          <p:nvPr/>
        </p:nvSpPr>
        <p:spPr>
          <a:xfrm>
            <a:off x="8297995" y="2622691"/>
            <a:ext cx="5757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50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A491B75-8D65-4927-8563-E1EEF5121A24}"/>
              </a:ext>
            </a:extLst>
          </p:cNvPr>
          <p:cNvSpPr txBox="1"/>
          <p:nvPr/>
        </p:nvSpPr>
        <p:spPr>
          <a:xfrm>
            <a:off x="4839056" y="2094292"/>
            <a:ext cx="1245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&lt;nothing&gt;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838A117-D12C-4E42-A7FE-65793FF44487}"/>
              </a:ext>
            </a:extLst>
          </p:cNvPr>
          <p:cNvSpPr/>
          <p:nvPr/>
        </p:nvSpPr>
        <p:spPr>
          <a:xfrm>
            <a:off x="4767405" y="621884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Heart 58">
            <a:extLst>
              <a:ext uri="{FF2B5EF4-FFF2-40B4-BE49-F238E27FC236}">
                <a16:creationId xmlns:a16="http://schemas.microsoft.com/office/drawing/2014/main" id="{C4BAEA7A-677D-4A8F-A6DF-E31792439B09}"/>
              </a:ext>
            </a:extLst>
          </p:cNvPr>
          <p:cNvSpPr/>
          <p:nvPr/>
        </p:nvSpPr>
        <p:spPr>
          <a:xfrm>
            <a:off x="5061003" y="2692075"/>
            <a:ext cx="360000" cy="360000"/>
          </a:xfrm>
          <a:prstGeom prst="hear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CE38B27-213D-4078-B4F1-6FD6031A6DF9}"/>
              </a:ext>
            </a:extLst>
          </p:cNvPr>
          <p:cNvSpPr/>
          <p:nvPr/>
        </p:nvSpPr>
        <p:spPr>
          <a:xfrm>
            <a:off x="4767405" y="1602098"/>
            <a:ext cx="360000" cy="3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4AA39A7-CBA4-42D7-A58B-F9F3103BB588}"/>
              </a:ext>
            </a:extLst>
          </p:cNvPr>
          <p:cNvSpPr/>
          <p:nvPr/>
        </p:nvSpPr>
        <p:spPr>
          <a:xfrm>
            <a:off x="4708820" y="1087285"/>
            <a:ext cx="360000" cy="3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AA18B68-6390-4CA7-BCB7-8713DF480280}"/>
              </a:ext>
            </a:extLst>
          </p:cNvPr>
          <p:cNvSpPr/>
          <p:nvPr/>
        </p:nvSpPr>
        <p:spPr>
          <a:xfrm>
            <a:off x="5916314" y="587788"/>
            <a:ext cx="360000" cy="3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4" name="Star: 5 Points 63">
            <a:extLst>
              <a:ext uri="{FF2B5EF4-FFF2-40B4-BE49-F238E27FC236}">
                <a16:creationId xmlns:a16="http://schemas.microsoft.com/office/drawing/2014/main" id="{12CE3F9C-BA9E-49B3-AA88-9A62BE600C74}"/>
              </a:ext>
            </a:extLst>
          </p:cNvPr>
          <p:cNvSpPr/>
          <p:nvPr/>
        </p:nvSpPr>
        <p:spPr>
          <a:xfrm>
            <a:off x="5398410" y="1602098"/>
            <a:ext cx="360000" cy="360000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Star: 5 Points 64">
            <a:extLst>
              <a:ext uri="{FF2B5EF4-FFF2-40B4-BE49-F238E27FC236}">
                <a16:creationId xmlns:a16="http://schemas.microsoft.com/office/drawing/2014/main" id="{B68E6D91-652F-4C3E-B111-415AE94BF809}"/>
              </a:ext>
            </a:extLst>
          </p:cNvPr>
          <p:cNvSpPr/>
          <p:nvPr/>
        </p:nvSpPr>
        <p:spPr>
          <a:xfrm>
            <a:off x="5402364" y="600824"/>
            <a:ext cx="360000" cy="360000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Heart 65">
            <a:extLst>
              <a:ext uri="{FF2B5EF4-FFF2-40B4-BE49-F238E27FC236}">
                <a16:creationId xmlns:a16="http://schemas.microsoft.com/office/drawing/2014/main" id="{5762F417-31A6-44A1-9807-9BE817CA93FC}"/>
              </a:ext>
            </a:extLst>
          </p:cNvPr>
          <p:cNvSpPr/>
          <p:nvPr/>
        </p:nvSpPr>
        <p:spPr>
          <a:xfrm>
            <a:off x="5360310" y="1154832"/>
            <a:ext cx="360000" cy="360000"/>
          </a:xfrm>
          <a:prstGeom prst="hear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26F5629-1FA7-4FDF-8706-49959519159C}"/>
              </a:ext>
            </a:extLst>
          </p:cNvPr>
          <p:cNvSpPr/>
          <p:nvPr/>
        </p:nvSpPr>
        <p:spPr>
          <a:xfrm>
            <a:off x="345825" y="801884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4FF18AE-9564-4211-B1EB-6F715862D053}"/>
              </a:ext>
            </a:extLst>
          </p:cNvPr>
          <p:cNvSpPr/>
          <p:nvPr/>
        </p:nvSpPr>
        <p:spPr>
          <a:xfrm>
            <a:off x="345825" y="1267285"/>
            <a:ext cx="360000" cy="3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9" name="Star: 5 Points 68">
            <a:extLst>
              <a:ext uri="{FF2B5EF4-FFF2-40B4-BE49-F238E27FC236}">
                <a16:creationId xmlns:a16="http://schemas.microsoft.com/office/drawing/2014/main" id="{3951DA6E-6085-4DDE-AF15-0DD6FD6F95C4}"/>
              </a:ext>
            </a:extLst>
          </p:cNvPr>
          <p:cNvSpPr/>
          <p:nvPr/>
        </p:nvSpPr>
        <p:spPr>
          <a:xfrm>
            <a:off x="345825" y="1760394"/>
            <a:ext cx="360000" cy="360000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Heart 69">
            <a:extLst>
              <a:ext uri="{FF2B5EF4-FFF2-40B4-BE49-F238E27FC236}">
                <a16:creationId xmlns:a16="http://schemas.microsoft.com/office/drawing/2014/main" id="{F88A80AB-D7BC-4A53-9203-CFE7F6626AB8}"/>
              </a:ext>
            </a:extLst>
          </p:cNvPr>
          <p:cNvSpPr/>
          <p:nvPr/>
        </p:nvSpPr>
        <p:spPr>
          <a:xfrm>
            <a:off x="345825" y="2314402"/>
            <a:ext cx="360000" cy="360000"/>
          </a:xfrm>
          <a:prstGeom prst="hear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26F5629-1FA7-4FDF-8706-49959519159C}"/>
              </a:ext>
            </a:extLst>
          </p:cNvPr>
          <p:cNvSpPr/>
          <p:nvPr/>
        </p:nvSpPr>
        <p:spPr>
          <a:xfrm>
            <a:off x="1946641" y="1153724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Star: 5 Points 68">
            <a:extLst>
              <a:ext uri="{FF2B5EF4-FFF2-40B4-BE49-F238E27FC236}">
                <a16:creationId xmlns:a16="http://schemas.microsoft.com/office/drawing/2014/main" id="{3951DA6E-6085-4DDE-AF15-0DD6FD6F95C4}"/>
              </a:ext>
            </a:extLst>
          </p:cNvPr>
          <p:cNvSpPr/>
          <p:nvPr/>
        </p:nvSpPr>
        <p:spPr>
          <a:xfrm>
            <a:off x="2740394" y="2332075"/>
            <a:ext cx="360000" cy="360000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4FF18AE-9564-4211-B1EB-6F715862D053}"/>
              </a:ext>
            </a:extLst>
          </p:cNvPr>
          <p:cNvSpPr/>
          <p:nvPr/>
        </p:nvSpPr>
        <p:spPr>
          <a:xfrm>
            <a:off x="3633273" y="3541783"/>
            <a:ext cx="360000" cy="3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0" name="Straight Connector 29"/>
          <p:cNvCxnSpPr/>
          <p:nvPr/>
        </p:nvCxnSpPr>
        <p:spPr>
          <a:xfrm flipH="1" flipV="1">
            <a:off x="3078454" y="2796762"/>
            <a:ext cx="540913" cy="7598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4116479" y="4036090"/>
            <a:ext cx="540913" cy="7598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767405" y="4795943"/>
            <a:ext cx="592905" cy="3378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2" name="Heart 31">
            <a:extLst>
              <a:ext uri="{FF2B5EF4-FFF2-40B4-BE49-F238E27FC236}">
                <a16:creationId xmlns:a16="http://schemas.microsoft.com/office/drawing/2014/main" id="{F88A80AB-D7BC-4A53-9203-CFE7F6626AB8}"/>
              </a:ext>
            </a:extLst>
          </p:cNvPr>
          <p:cNvSpPr/>
          <p:nvPr/>
        </p:nvSpPr>
        <p:spPr>
          <a:xfrm>
            <a:off x="1946641" y="3443000"/>
            <a:ext cx="360000" cy="360000"/>
          </a:xfrm>
          <a:prstGeom prst="hear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1020285" y="2633124"/>
            <a:ext cx="253189" cy="12170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4FF18AE-9564-4211-B1EB-6F715862D053}"/>
              </a:ext>
            </a:extLst>
          </p:cNvPr>
          <p:cNvSpPr/>
          <p:nvPr/>
        </p:nvSpPr>
        <p:spPr>
          <a:xfrm>
            <a:off x="1122628" y="2299376"/>
            <a:ext cx="360000" cy="3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3412189" y="4066668"/>
            <a:ext cx="221085" cy="7292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637899" y="5931604"/>
            <a:ext cx="540913" cy="3353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803437" y="4416017"/>
            <a:ext cx="106172" cy="8668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648930" y="5860014"/>
            <a:ext cx="106172" cy="8668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93686" y="6804177"/>
            <a:ext cx="637612" cy="4158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40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 flipH="1" flipV="1">
            <a:off x="1335818" y="2583941"/>
            <a:ext cx="655026" cy="8114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978188" y="5115324"/>
            <a:ext cx="551308" cy="3350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 flipH="1" flipV="1">
            <a:off x="2183481" y="3826187"/>
            <a:ext cx="52760" cy="11386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1085040" y="4322322"/>
            <a:ext cx="451221" cy="9605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396891" y="5534789"/>
            <a:ext cx="532879" cy="3968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26F5629-1FA7-4FDF-8706-49959519159C}"/>
              </a:ext>
            </a:extLst>
          </p:cNvPr>
          <p:cNvSpPr/>
          <p:nvPr/>
        </p:nvSpPr>
        <p:spPr>
          <a:xfrm>
            <a:off x="3168910" y="4852577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3044872" y="5320935"/>
            <a:ext cx="217671" cy="5023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Star: 5 Points 68">
            <a:extLst>
              <a:ext uri="{FF2B5EF4-FFF2-40B4-BE49-F238E27FC236}">
                <a16:creationId xmlns:a16="http://schemas.microsoft.com/office/drawing/2014/main" id="{3951DA6E-6085-4DDE-AF15-0DD6FD6F95C4}"/>
              </a:ext>
            </a:extLst>
          </p:cNvPr>
          <p:cNvSpPr/>
          <p:nvPr/>
        </p:nvSpPr>
        <p:spPr>
          <a:xfrm>
            <a:off x="702016" y="5371440"/>
            <a:ext cx="360000" cy="360000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Heart 71">
            <a:extLst>
              <a:ext uri="{FF2B5EF4-FFF2-40B4-BE49-F238E27FC236}">
                <a16:creationId xmlns:a16="http://schemas.microsoft.com/office/drawing/2014/main" id="{F88A80AB-D7BC-4A53-9203-CFE7F6626AB8}"/>
              </a:ext>
            </a:extLst>
          </p:cNvPr>
          <p:cNvSpPr/>
          <p:nvPr/>
        </p:nvSpPr>
        <p:spPr>
          <a:xfrm>
            <a:off x="861154" y="3925260"/>
            <a:ext cx="360000" cy="360000"/>
          </a:xfrm>
          <a:prstGeom prst="hear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4369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1068" y="1663200"/>
            <a:ext cx="1088150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b="1" dirty="0"/>
              <a:t>CHALLENGE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1067" y="4063857"/>
            <a:ext cx="5317481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b="1" i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12737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901482"/>
              </p:ext>
            </p:extLst>
          </p:nvPr>
        </p:nvGraphicFramePr>
        <p:xfrm>
          <a:off x="4301710" y="10223"/>
          <a:ext cx="7426248" cy="2026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6588">
                <a:tc>
                  <a:txBody>
                    <a:bodyPr/>
                    <a:lstStyle/>
                    <a:p>
                      <a:r>
                        <a:rPr lang="en-US" sz="2400" b="1" dirty="0"/>
                        <a:t>CELL CONTENTS EXACTLY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POINTS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748150" y="1646753"/>
            <a:ext cx="1319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&lt;NOTHING&gt;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225524" y="481993"/>
            <a:ext cx="5757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10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25524" y="987962"/>
            <a:ext cx="5757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20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225524" y="1533494"/>
            <a:ext cx="5757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30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1346499" y="3227003"/>
            <a:ext cx="3309605" cy="1906073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655054" y="2727729"/>
            <a:ext cx="278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MANY POINTS HERE ?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515480" y="3171795"/>
            <a:ext cx="3309605" cy="1906073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824035" y="2672521"/>
            <a:ext cx="278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MANY POINTS HERE 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0" y="0"/>
            <a:ext cx="3735446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STEP 1 : UNDERSTAND THE PROBLEM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E2492A9-3F49-4022-B21A-D1FF3E95886D}"/>
              </a:ext>
            </a:extLst>
          </p:cNvPr>
          <p:cNvSpPr/>
          <p:nvPr/>
        </p:nvSpPr>
        <p:spPr>
          <a:xfrm>
            <a:off x="8267776" y="3740926"/>
            <a:ext cx="762655" cy="7678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Heart 47">
            <a:extLst>
              <a:ext uri="{FF2B5EF4-FFF2-40B4-BE49-F238E27FC236}">
                <a16:creationId xmlns:a16="http://schemas.microsoft.com/office/drawing/2014/main" id="{5AEA4400-7925-44F1-A899-6C254D9B82FE}"/>
              </a:ext>
            </a:extLst>
          </p:cNvPr>
          <p:cNvSpPr/>
          <p:nvPr/>
        </p:nvSpPr>
        <p:spPr>
          <a:xfrm>
            <a:off x="9546430" y="3768423"/>
            <a:ext cx="762655" cy="712816"/>
          </a:xfrm>
          <a:prstGeom prst="hear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2BC748E-1CC1-443D-B457-7D3B2F3EE411}"/>
              </a:ext>
            </a:extLst>
          </p:cNvPr>
          <p:cNvSpPr/>
          <p:nvPr/>
        </p:nvSpPr>
        <p:spPr>
          <a:xfrm>
            <a:off x="5304378" y="1152724"/>
            <a:ext cx="372797" cy="3428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Heart 50">
            <a:extLst>
              <a:ext uri="{FF2B5EF4-FFF2-40B4-BE49-F238E27FC236}">
                <a16:creationId xmlns:a16="http://schemas.microsoft.com/office/drawing/2014/main" id="{246D5F00-3AED-4BC5-B622-A6A89F4A4884}"/>
              </a:ext>
            </a:extLst>
          </p:cNvPr>
          <p:cNvSpPr/>
          <p:nvPr/>
        </p:nvSpPr>
        <p:spPr>
          <a:xfrm>
            <a:off x="5820001" y="1152724"/>
            <a:ext cx="443616" cy="342879"/>
          </a:xfrm>
          <a:prstGeom prst="hear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1E2DD09-A23D-4035-94C2-36A08A5908A9}"/>
              </a:ext>
            </a:extLst>
          </p:cNvPr>
          <p:cNvSpPr/>
          <p:nvPr/>
        </p:nvSpPr>
        <p:spPr>
          <a:xfrm>
            <a:off x="5312270" y="583801"/>
            <a:ext cx="372797" cy="3428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ounded Rectangle 16"/>
          <p:cNvSpPr/>
          <p:nvPr/>
        </p:nvSpPr>
        <p:spPr>
          <a:xfrm>
            <a:off x="1346499" y="5954732"/>
            <a:ext cx="3309605" cy="1906073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655054" y="5455458"/>
            <a:ext cx="278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MANY POINTS HERE ?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7515480" y="5899524"/>
            <a:ext cx="3309605" cy="1906073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824035" y="5400250"/>
            <a:ext cx="278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MANY POINTS HERE ?</a:t>
            </a:r>
          </a:p>
        </p:txBody>
      </p:sp>
      <p:sp>
        <p:nvSpPr>
          <p:cNvPr id="31" name="Heart 30">
            <a:extLst>
              <a:ext uri="{FF2B5EF4-FFF2-40B4-BE49-F238E27FC236}">
                <a16:creationId xmlns:a16="http://schemas.microsoft.com/office/drawing/2014/main" id="{5AEA4400-7925-44F1-A899-6C254D9B82FE}"/>
              </a:ext>
            </a:extLst>
          </p:cNvPr>
          <p:cNvSpPr/>
          <p:nvPr/>
        </p:nvSpPr>
        <p:spPr>
          <a:xfrm>
            <a:off x="9546430" y="6496152"/>
            <a:ext cx="762655" cy="712816"/>
          </a:xfrm>
          <a:prstGeom prst="hear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E2492A9-3F49-4022-B21A-D1FF3E95886D}"/>
              </a:ext>
            </a:extLst>
          </p:cNvPr>
          <p:cNvSpPr/>
          <p:nvPr/>
        </p:nvSpPr>
        <p:spPr>
          <a:xfrm>
            <a:off x="1867723" y="6523863"/>
            <a:ext cx="762655" cy="7678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E2492A9-3F49-4022-B21A-D1FF3E95886D}"/>
              </a:ext>
            </a:extLst>
          </p:cNvPr>
          <p:cNvSpPr/>
          <p:nvPr/>
        </p:nvSpPr>
        <p:spPr>
          <a:xfrm>
            <a:off x="3160227" y="6468655"/>
            <a:ext cx="762655" cy="7678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Heart 33">
            <a:extLst>
              <a:ext uri="{FF2B5EF4-FFF2-40B4-BE49-F238E27FC236}">
                <a16:creationId xmlns:a16="http://schemas.microsoft.com/office/drawing/2014/main" id="{5AEA4400-7925-44F1-A899-6C254D9B82FE}"/>
              </a:ext>
            </a:extLst>
          </p:cNvPr>
          <p:cNvSpPr/>
          <p:nvPr/>
        </p:nvSpPr>
        <p:spPr>
          <a:xfrm>
            <a:off x="8132095" y="6468655"/>
            <a:ext cx="762655" cy="712816"/>
          </a:xfrm>
          <a:prstGeom prst="hear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3580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805835"/>
              </p:ext>
            </p:extLst>
          </p:nvPr>
        </p:nvGraphicFramePr>
        <p:xfrm>
          <a:off x="4301710" y="10223"/>
          <a:ext cx="7426248" cy="2026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6588">
                <a:tc>
                  <a:txBody>
                    <a:bodyPr/>
                    <a:lstStyle/>
                    <a:p>
                      <a:r>
                        <a:rPr lang="en-US" sz="2400" b="1" dirty="0"/>
                        <a:t>CELL CONTENTS EXACTLY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POINTS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748150" y="1646753"/>
            <a:ext cx="1319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&lt;NOTHING&gt;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225524" y="481993"/>
            <a:ext cx="5757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10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25524" y="987962"/>
            <a:ext cx="5757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20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225524" y="1533494"/>
            <a:ext cx="5757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30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2BC748E-1CC1-443D-B457-7D3B2F3EE411}"/>
              </a:ext>
            </a:extLst>
          </p:cNvPr>
          <p:cNvSpPr/>
          <p:nvPr/>
        </p:nvSpPr>
        <p:spPr>
          <a:xfrm>
            <a:off x="5304378" y="1152724"/>
            <a:ext cx="372797" cy="3428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Heart 50">
            <a:extLst>
              <a:ext uri="{FF2B5EF4-FFF2-40B4-BE49-F238E27FC236}">
                <a16:creationId xmlns:a16="http://schemas.microsoft.com/office/drawing/2014/main" id="{246D5F00-3AED-4BC5-B622-A6A89F4A4884}"/>
              </a:ext>
            </a:extLst>
          </p:cNvPr>
          <p:cNvSpPr/>
          <p:nvPr/>
        </p:nvSpPr>
        <p:spPr>
          <a:xfrm>
            <a:off x="5820001" y="1152724"/>
            <a:ext cx="443616" cy="342879"/>
          </a:xfrm>
          <a:prstGeom prst="hear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1E2DD09-A23D-4035-94C2-36A08A5908A9}"/>
              </a:ext>
            </a:extLst>
          </p:cNvPr>
          <p:cNvSpPr/>
          <p:nvPr/>
        </p:nvSpPr>
        <p:spPr>
          <a:xfrm>
            <a:off x="5312270" y="583801"/>
            <a:ext cx="372797" cy="3428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E7CAC31-5215-4F21-8258-A5E914B11F24}"/>
              </a:ext>
            </a:extLst>
          </p:cNvPr>
          <p:cNvCxnSpPr/>
          <p:nvPr/>
        </p:nvCxnSpPr>
        <p:spPr>
          <a:xfrm flipV="1">
            <a:off x="5368290" y="3538599"/>
            <a:ext cx="540913" cy="7598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3D00225-71C2-4783-AF59-B313087080D1}"/>
              </a:ext>
            </a:extLst>
          </p:cNvPr>
          <p:cNvCxnSpPr/>
          <p:nvPr/>
        </p:nvCxnSpPr>
        <p:spPr>
          <a:xfrm flipH="1" flipV="1">
            <a:off x="6093297" y="3538598"/>
            <a:ext cx="540913" cy="7598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B63B1AC-3E58-41B1-9916-990FBF362AC2}"/>
              </a:ext>
            </a:extLst>
          </p:cNvPr>
          <p:cNvSpPr txBox="1"/>
          <p:nvPr/>
        </p:nvSpPr>
        <p:spPr>
          <a:xfrm>
            <a:off x="6312494" y="3538598"/>
            <a:ext cx="449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8A4B8F-8A05-406C-8733-7FAA5A599E0B}"/>
              </a:ext>
            </a:extLst>
          </p:cNvPr>
          <p:cNvSpPr txBox="1"/>
          <p:nvPr/>
        </p:nvSpPr>
        <p:spPr>
          <a:xfrm>
            <a:off x="5184193" y="3615845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2663A8E-87B7-49C2-BA10-5BFC4A9C531D}"/>
              </a:ext>
            </a:extLst>
          </p:cNvPr>
          <p:cNvCxnSpPr/>
          <p:nvPr/>
        </p:nvCxnSpPr>
        <p:spPr>
          <a:xfrm flipV="1">
            <a:off x="4459189" y="5022757"/>
            <a:ext cx="540913" cy="7598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3147E84-B7B9-4690-9557-2909E8AA2FAE}"/>
              </a:ext>
            </a:extLst>
          </p:cNvPr>
          <p:cNvCxnSpPr/>
          <p:nvPr/>
        </p:nvCxnSpPr>
        <p:spPr>
          <a:xfrm flipH="1" flipV="1">
            <a:off x="5184196" y="5022756"/>
            <a:ext cx="540913" cy="7598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7B0F485-BFFC-4A62-8018-5955DDAA4C2C}"/>
              </a:ext>
            </a:extLst>
          </p:cNvPr>
          <p:cNvSpPr txBox="1"/>
          <p:nvPr/>
        </p:nvSpPr>
        <p:spPr>
          <a:xfrm>
            <a:off x="5403393" y="5022756"/>
            <a:ext cx="449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F2BCB3-7335-4615-AD4F-65B9B0DF576E}"/>
              </a:ext>
            </a:extLst>
          </p:cNvPr>
          <p:cNvSpPr txBox="1"/>
          <p:nvPr/>
        </p:nvSpPr>
        <p:spPr>
          <a:xfrm>
            <a:off x="4275092" y="5100003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4D8CF1A-8C5C-45FA-B8C6-1F49FF5126E4}"/>
              </a:ext>
            </a:extLst>
          </p:cNvPr>
          <p:cNvCxnSpPr/>
          <p:nvPr/>
        </p:nvCxnSpPr>
        <p:spPr>
          <a:xfrm flipV="1">
            <a:off x="6366208" y="5064480"/>
            <a:ext cx="540913" cy="7598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9951213-0694-4EE7-BD7C-DFE21D0AE71E}"/>
              </a:ext>
            </a:extLst>
          </p:cNvPr>
          <p:cNvCxnSpPr/>
          <p:nvPr/>
        </p:nvCxnSpPr>
        <p:spPr>
          <a:xfrm flipH="1" flipV="1">
            <a:off x="7091215" y="5064479"/>
            <a:ext cx="540913" cy="7598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A0A8D21-3E73-4EA4-B356-376F36E1CC29}"/>
              </a:ext>
            </a:extLst>
          </p:cNvPr>
          <p:cNvSpPr txBox="1"/>
          <p:nvPr/>
        </p:nvSpPr>
        <p:spPr>
          <a:xfrm>
            <a:off x="7310412" y="5064479"/>
            <a:ext cx="449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E50E7F5-1974-4D21-A483-AC8B08387812}"/>
              </a:ext>
            </a:extLst>
          </p:cNvPr>
          <p:cNvSpPr txBox="1"/>
          <p:nvPr/>
        </p:nvSpPr>
        <p:spPr>
          <a:xfrm>
            <a:off x="6182111" y="5141726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ECF243-1AE1-405E-8587-873B8E65A80C}"/>
              </a:ext>
            </a:extLst>
          </p:cNvPr>
          <p:cNvSpPr txBox="1"/>
          <p:nvPr/>
        </p:nvSpPr>
        <p:spPr>
          <a:xfrm>
            <a:off x="4248352" y="59474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EE42D3B-F5E8-45D6-8AFB-79FA5A108AF4}"/>
              </a:ext>
            </a:extLst>
          </p:cNvPr>
          <p:cNvSpPr txBox="1"/>
          <p:nvPr/>
        </p:nvSpPr>
        <p:spPr>
          <a:xfrm>
            <a:off x="7422773" y="59982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0F0960F-77EE-425D-AD41-2E4E5E579631}"/>
              </a:ext>
            </a:extLst>
          </p:cNvPr>
          <p:cNvSpPr txBox="1"/>
          <p:nvPr/>
        </p:nvSpPr>
        <p:spPr>
          <a:xfrm>
            <a:off x="6154398" y="60151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60869B-9B73-4D96-9907-200501236C42}"/>
              </a:ext>
            </a:extLst>
          </p:cNvPr>
          <p:cNvSpPr txBox="1"/>
          <p:nvPr/>
        </p:nvSpPr>
        <p:spPr>
          <a:xfrm>
            <a:off x="5490496" y="59982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2624FF2-3C19-4F50-8948-E60D7C22CB83}"/>
              </a:ext>
            </a:extLst>
          </p:cNvPr>
          <p:cNvSpPr/>
          <p:nvPr/>
        </p:nvSpPr>
        <p:spPr>
          <a:xfrm>
            <a:off x="5820001" y="3132133"/>
            <a:ext cx="372797" cy="3428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Heart 55">
            <a:extLst>
              <a:ext uri="{FF2B5EF4-FFF2-40B4-BE49-F238E27FC236}">
                <a16:creationId xmlns:a16="http://schemas.microsoft.com/office/drawing/2014/main" id="{4FFE1E6C-4909-4716-A1A8-816244F73306}"/>
              </a:ext>
            </a:extLst>
          </p:cNvPr>
          <p:cNvSpPr/>
          <p:nvPr/>
        </p:nvSpPr>
        <p:spPr>
          <a:xfrm>
            <a:off x="5000102" y="4528620"/>
            <a:ext cx="443616" cy="342879"/>
          </a:xfrm>
          <a:prstGeom prst="hear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Heart 56">
            <a:extLst>
              <a:ext uri="{FF2B5EF4-FFF2-40B4-BE49-F238E27FC236}">
                <a16:creationId xmlns:a16="http://schemas.microsoft.com/office/drawing/2014/main" id="{03A72216-0AAF-4F10-A340-84D5934963E6}"/>
              </a:ext>
            </a:extLst>
          </p:cNvPr>
          <p:cNvSpPr/>
          <p:nvPr/>
        </p:nvSpPr>
        <p:spPr>
          <a:xfrm>
            <a:off x="6721508" y="4510025"/>
            <a:ext cx="443616" cy="342879"/>
          </a:xfrm>
          <a:prstGeom prst="hear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150B10F-3A97-48ED-BF8D-C0E32BCC76F7}"/>
              </a:ext>
            </a:extLst>
          </p:cNvPr>
          <p:cNvSpPr txBox="1"/>
          <p:nvPr/>
        </p:nvSpPr>
        <p:spPr>
          <a:xfrm>
            <a:off x="0" y="0"/>
            <a:ext cx="399327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STEP 2 : DRAW THE TREE OF CONDITION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46119" y="7234878"/>
            <a:ext cx="332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HAS_30 =   ! CIRCLE  and  ! HEART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66978" y="3108219"/>
            <a:ext cx="2291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FLOWCHART :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37912" y="7245101"/>
            <a:ext cx="2230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CONDITIONS: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246119" y="7693912"/>
            <a:ext cx="317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HAS_20 =    CIRCLE  and   HEART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246119" y="8132049"/>
            <a:ext cx="330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HAS_10 =    CIRCLE  and   ! HEART</a:t>
            </a:r>
          </a:p>
        </p:txBody>
      </p:sp>
    </p:spTree>
    <p:extLst>
      <p:ext uri="{BB962C8B-B14F-4D97-AF65-F5344CB8AC3E}">
        <p14:creationId xmlns:p14="http://schemas.microsoft.com/office/powerpoint/2010/main" val="3855247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1068" y="1663200"/>
            <a:ext cx="1088150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b="1" dirty="0"/>
              <a:t>CHALLENGE 1</a:t>
            </a:r>
          </a:p>
        </p:txBody>
      </p:sp>
    </p:spTree>
    <p:extLst>
      <p:ext uri="{BB962C8B-B14F-4D97-AF65-F5344CB8AC3E}">
        <p14:creationId xmlns:p14="http://schemas.microsoft.com/office/powerpoint/2010/main" val="4250270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440477"/>
              </p:ext>
            </p:extLst>
          </p:nvPr>
        </p:nvGraphicFramePr>
        <p:xfrm>
          <a:off x="4158339" y="-20973"/>
          <a:ext cx="7426248" cy="2532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6588">
                <a:tc>
                  <a:txBody>
                    <a:bodyPr/>
                    <a:lstStyle/>
                    <a:p>
                      <a:r>
                        <a:rPr lang="en-US" sz="2400" b="1" dirty="0"/>
                        <a:t>CELL CONTENTS EXACTLY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POINTS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082153" y="450797"/>
            <a:ext cx="5757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10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82153" y="956766"/>
            <a:ext cx="5757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20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082153" y="1502298"/>
            <a:ext cx="5757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30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1067099" y="5316924"/>
            <a:ext cx="3309605" cy="1906073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375654" y="4817650"/>
            <a:ext cx="278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MANY POINTS HERE ?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236080" y="5261716"/>
            <a:ext cx="3309605" cy="1906073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544635" y="4762442"/>
            <a:ext cx="278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MANY POINTS HERE 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0" y="0"/>
            <a:ext cx="3735446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STEP 1 : UNDERSTAND THE PROBLEM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54525" y="2087165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&lt;nothing&gt;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064586" y="2010602"/>
            <a:ext cx="5757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12</a:t>
            </a:r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B002BDBA-D774-4A6A-B1E1-27E862CF78AB}"/>
              </a:ext>
            </a:extLst>
          </p:cNvPr>
          <p:cNvSpPr/>
          <p:nvPr/>
        </p:nvSpPr>
        <p:spPr>
          <a:xfrm>
            <a:off x="9236218" y="5913552"/>
            <a:ext cx="762655" cy="61159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Heart 40">
            <a:extLst>
              <a:ext uri="{FF2B5EF4-FFF2-40B4-BE49-F238E27FC236}">
                <a16:creationId xmlns:a16="http://schemas.microsoft.com/office/drawing/2014/main" id="{9C5500A2-5370-4E4A-9E2F-5F39C60B3C24}"/>
              </a:ext>
            </a:extLst>
          </p:cNvPr>
          <p:cNvSpPr/>
          <p:nvPr/>
        </p:nvSpPr>
        <p:spPr>
          <a:xfrm>
            <a:off x="2340573" y="5913552"/>
            <a:ext cx="762655" cy="712816"/>
          </a:xfrm>
          <a:prstGeom prst="hear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Heart 41">
            <a:extLst>
              <a:ext uri="{FF2B5EF4-FFF2-40B4-BE49-F238E27FC236}">
                <a16:creationId xmlns:a16="http://schemas.microsoft.com/office/drawing/2014/main" id="{6FD8912B-502C-4FE6-B62A-30947D22039D}"/>
              </a:ext>
            </a:extLst>
          </p:cNvPr>
          <p:cNvSpPr/>
          <p:nvPr/>
        </p:nvSpPr>
        <p:spPr>
          <a:xfrm>
            <a:off x="7926751" y="5913552"/>
            <a:ext cx="762655" cy="712816"/>
          </a:xfrm>
          <a:prstGeom prst="hear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C5E6E114-4994-4D90-8827-89AC44C28EEC}"/>
              </a:ext>
            </a:extLst>
          </p:cNvPr>
          <p:cNvSpPr/>
          <p:nvPr/>
        </p:nvSpPr>
        <p:spPr>
          <a:xfrm>
            <a:off x="5358864" y="592969"/>
            <a:ext cx="470762" cy="34322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Heart 43">
            <a:extLst>
              <a:ext uri="{FF2B5EF4-FFF2-40B4-BE49-F238E27FC236}">
                <a16:creationId xmlns:a16="http://schemas.microsoft.com/office/drawing/2014/main" id="{2A7EA7A2-F4C9-4E5C-A700-7E66996338B6}"/>
              </a:ext>
            </a:extLst>
          </p:cNvPr>
          <p:cNvSpPr/>
          <p:nvPr/>
        </p:nvSpPr>
        <p:spPr>
          <a:xfrm>
            <a:off x="4640911" y="621913"/>
            <a:ext cx="470762" cy="314280"/>
          </a:xfrm>
          <a:prstGeom prst="hear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510C969A-EBD5-440C-870E-4CE2878B46A5}"/>
              </a:ext>
            </a:extLst>
          </p:cNvPr>
          <p:cNvSpPr/>
          <p:nvPr/>
        </p:nvSpPr>
        <p:spPr>
          <a:xfrm>
            <a:off x="4614860" y="1120623"/>
            <a:ext cx="470762" cy="34322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Heart 45">
            <a:extLst>
              <a:ext uri="{FF2B5EF4-FFF2-40B4-BE49-F238E27FC236}">
                <a16:creationId xmlns:a16="http://schemas.microsoft.com/office/drawing/2014/main" id="{10720179-C0EE-4EC9-A2A5-D5142217E8AA}"/>
              </a:ext>
            </a:extLst>
          </p:cNvPr>
          <p:cNvSpPr/>
          <p:nvPr/>
        </p:nvSpPr>
        <p:spPr>
          <a:xfrm>
            <a:off x="4684756" y="1601164"/>
            <a:ext cx="470762" cy="314280"/>
          </a:xfrm>
          <a:prstGeom prst="hear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426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 flipV="1">
            <a:off x="1476280" y="1603183"/>
            <a:ext cx="540913" cy="7598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2201287" y="1603182"/>
            <a:ext cx="540913" cy="7598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420484" y="1603182"/>
            <a:ext cx="449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92183" y="1680429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0" y="0"/>
            <a:ext cx="399327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STEP 2 : DRAW THE TREE OF CONDITION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3827D2EF-6E70-4076-B308-27757C37A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560814"/>
              </p:ext>
            </p:extLst>
          </p:nvPr>
        </p:nvGraphicFramePr>
        <p:xfrm>
          <a:off x="4158339" y="-20973"/>
          <a:ext cx="7426248" cy="2532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6588">
                <a:tc>
                  <a:txBody>
                    <a:bodyPr/>
                    <a:lstStyle/>
                    <a:p>
                      <a:r>
                        <a:rPr lang="en-US" sz="2400" b="1" dirty="0"/>
                        <a:t>CELL CONTENTS EXACTLY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POINTS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8CAE4A24-37D7-4291-B72E-A57024292DEA}"/>
              </a:ext>
            </a:extLst>
          </p:cNvPr>
          <p:cNvSpPr txBox="1"/>
          <p:nvPr/>
        </p:nvSpPr>
        <p:spPr>
          <a:xfrm>
            <a:off x="8082153" y="450797"/>
            <a:ext cx="5757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10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44A02F-1D64-4D1C-9228-4EEBE3A44535}"/>
              </a:ext>
            </a:extLst>
          </p:cNvPr>
          <p:cNvSpPr txBox="1"/>
          <p:nvPr/>
        </p:nvSpPr>
        <p:spPr>
          <a:xfrm>
            <a:off x="8082153" y="956766"/>
            <a:ext cx="5757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20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6EEA4B-6B00-4FB1-B5D0-C578A8DB8259}"/>
              </a:ext>
            </a:extLst>
          </p:cNvPr>
          <p:cNvSpPr txBox="1"/>
          <p:nvPr/>
        </p:nvSpPr>
        <p:spPr>
          <a:xfrm>
            <a:off x="8082153" y="1502298"/>
            <a:ext cx="5757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30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FFEB96-E13F-48E7-BB23-6A1B54C9CBFC}"/>
              </a:ext>
            </a:extLst>
          </p:cNvPr>
          <p:cNvSpPr txBox="1"/>
          <p:nvPr/>
        </p:nvSpPr>
        <p:spPr>
          <a:xfrm>
            <a:off x="4554525" y="2087165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&lt;nothing&gt;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D3D06C-9EB4-43E8-A34A-49258EA27E3E}"/>
              </a:ext>
            </a:extLst>
          </p:cNvPr>
          <p:cNvSpPr txBox="1"/>
          <p:nvPr/>
        </p:nvSpPr>
        <p:spPr>
          <a:xfrm>
            <a:off x="8064586" y="2010602"/>
            <a:ext cx="5757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12</a:t>
            </a:r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8F81EB47-0C62-416E-9572-46DD9EC9A96F}"/>
              </a:ext>
            </a:extLst>
          </p:cNvPr>
          <p:cNvSpPr/>
          <p:nvPr/>
        </p:nvSpPr>
        <p:spPr>
          <a:xfrm>
            <a:off x="5358864" y="592969"/>
            <a:ext cx="470762" cy="34322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Heart 45">
            <a:extLst>
              <a:ext uri="{FF2B5EF4-FFF2-40B4-BE49-F238E27FC236}">
                <a16:creationId xmlns:a16="http://schemas.microsoft.com/office/drawing/2014/main" id="{56B3D02C-D02F-4333-9DC7-55500A9045E8}"/>
              </a:ext>
            </a:extLst>
          </p:cNvPr>
          <p:cNvSpPr/>
          <p:nvPr/>
        </p:nvSpPr>
        <p:spPr>
          <a:xfrm>
            <a:off x="4640911" y="621913"/>
            <a:ext cx="470762" cy="314280"/>
          </a:xfrm>
          <a:prstGeom prst="hear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DDD49CC1-A2A2-4B79-9D5F-1385ECA84BFA}"/>
              </a:ext>
            </a:extLst>
          </p:cNvPr>
          <p:cNvSpPr/>
          <p:nvPr/>
        </p:nvSpPr>
        <p:spPr>
          <a:xfrm>
            <a:off x="4614860" y="1120623"/>
            <a:ext cx="470762" cy="34322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Heart 47">
            <a:extLst>
              <a:ext uri="{FF2B5EF4-FFF2-40B4-BE49-F238E27FC236}">
                <a16:creationId xmlns:a16="http://schemas.microsoft.com/office/drawing/2014/main" id="{BE549672-3E7C-45D8-B79F-DAC806170B47}"/>
              </a:ext>
            </a:extLst>
          </p:cNvPr>
          <p:cNvSpPr/>
          <p:nvPr/>
        </p:nvSpPr>
        <p:spPr>
          <a:xfrm>
            <a:off x="4684756" y="1601164"/>
            <a:ext cx="470762" cy="314280"/>
          </a:xfrm>
          <a:prstGeom prst="hear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67EF59DC-4067-49BA-9A49-C0D44D063C26}"/>
              </a:ext>
            </a:extLst>
          </p:cNvPr>
          <p:cNvSpPr/>
          <p:nvPr/>
        </p:nvSpPr>
        <p:spPr>
          <a:xfrm>
            <a:off x="372032" y="1713072"/>
            <a:ext cx="470762" cy="34322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Heart 49">
            <a:extLst>
              <a:ext uri="{FF2B5EF4-FFF2-40B4-BE49-F238E27FC236}">
                <a16:creationId xmlns:a16="http://schemas.microsoft.com/office/drawing/2014/main" id="{EC3A128B-516E-48C5-8B5C-AD0CD767F07F}"/>
              </a:ext>
            </a:extLst>
          </p:cNvPr>
          <p:cNvSpPr/>
          <p:nvPr/>
        </p:nvSpPr>
        <p:spPr>
          <a:xfrm>
            <a:off x="372032" y="981956"/>
            <a:ext cx="470762" cy="314280"/>
          </a:xfrm>
          <a:prstGeom prst="hear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Flowchart: Extract 1"/>
          <p:cNvSpPr/>
          <p:nvPr/>
        </p:nvSpPr>
        <p:spPr>
          <a:xfrm>
            <a:off x="2742200" y="2363129"/>
            <a:ext cx="380018" cy="403489"/>
          </a:xfrm>
          <a:prstGeom prst="flowChartExtra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eart 2"/>
          <p:cNvSpPr/>
          <p:nvPr/>
        </p:nvSpPr>
        <p:spPr>
          <a:xfrm>
            <a:off x="1929969" y="1120623"/>
            <a:ext cx="403291" cy="390141"/>
          </a:xfrm>
          <a:prstGeom prst="hear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122218" y="2842308"/>
            <a:ext cx="621646" cy="7529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743864" y="3587892"/>
            <a:ext cx="638355" cy="4591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4" name="Flowchart: Extract 23"/>
          <p:cNvSpPr/>
          <p:nvPr/>
        </p:nvSpPr>
        <p:spPr>
          <a:xfrm>
            <a:off x="1184459" y="2369294"/>
            <a:ext cx="380018" cy="403489"/>
          </a:xfrm>
          <a:prstGeom prst="flowChartExtra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618245" y="2842308"/>
            <a:ext cx="378391" cy="74558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853575" y="3615390"/>
            <a:ext cx="556077" cy="4517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2420484" y="2768329"/>
            <a:ext cx="321716" cy="21641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996636" y="2928055"/>
            <a:ext cx="475107" cy="4705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607413" y="2810764"/>
            <a:ext cx="549552" cy="40433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04939" y="3274803"/>
            <a:ext cx="537855" cy="462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314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1068" y="1663200"/>
            <a:ext cx="1088150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b="1" dirty="0"/>
              <a:t>CHALLENGE 2</a:t>
            </a:r>
          </a:p>
        </p:txBody>
      </p:sp>
    </p:spTree>
    <p:extLst>
      <p:ext uri="{BB962C8B-B14F-4D97-AF65-F5344CB8AC3E}">
        <p14:creationId xmlns:p14="http://schemas.microsoft.com/office/powerpoint/2010/main" val="803358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080136"/>
              </p:ext>
            </p:extLst>
          </p:nvPr>
        </p:nvGraphicFramePr>
        <p:xfrm>
          <a:off x="4386936" y="12547"/>
          <a:ext cx="7426248" cy="3039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6588">
                <a:tc>
                  <a:txBody>
                    <a:bodyPr/>
                    <a:lstStyle/>
                    <a:p>
                      <a:r>
                        <a:rPr lang="en-US" sz="2400" b="1" dirty="0"/>
                        <a:t>CELL CONTENTS EXACTLY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POINTS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6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310750" y="484317"/>
            <a:ext cx="5757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10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310750" y="990286"/>
            <a:ext cx="5757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20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310750" y="1535818"/>
            <a:ext cx="5757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30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68781" y="4161584"/>
            <a:ext cx="3309605" cy="1906073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077336" y="3662310"/>
            <a:ext cx="278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MANY POINTS HERE 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0" y="0"/>
            <a:ext cx="3735446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STEP 1 : UNDERSTAND THE PROBLEM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297995" y="2077159"/>
            <a:ext cx="5757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40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297995" y="2622691"/>
            <a:ext cx="5757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50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4434333" y="4161584"/>
            <a:ext cx="3309605" cy="1906073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742888" y="3662310"/>
            <a:ext cx="278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MANY POINTS HERE ?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8297995" y="4082086"/>
            <a:ext cx="3309605" cy="1906073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8606550" y="3582812"/>
            <a:ext cx="278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MANY POINTS HERE ?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366AB2B-416C-45F3-A892-3C4CEB76A18F}"/>
              </a:ext>
            </a:extLst>
          </p:cNvPr>
          <p:cNvSpPr/>
          <p:nvPr/>
        </p:nvSpPr>
        <p:spPr>
          <a:xfrm>
            <a:off x="4725593" y="4896552"/>
            <a:ext cx="762655" cy="7678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9216956-93F1-463F-A470-36B7C2EA0DB9}"/>
              </a:ext>
            </a:extLst>
          </p:cNvPr>
          <p:cNvSpPr/>
          <p:nvPr/>
        </p:nvSpPr>
        <p:spPr>
          <a:xfrm>
            <a:off x="6664721" y="4974659"/>
            <a:ext cx="657948" cy="6115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Star: 5 Points 53">
            <a:extLst>
              <a:ext uri="{FF2B5EF4-FFF2-40B4-BE49-F238E27FC236}">
                <a16:creationId xmlns:a16="http://schemas.microsoft.com/office/drawing/2014/main" id="{773F231A-936D-40B8-99B4-6FA168FA4D80}"/>
              </a:ext>
            </a:extLst>
          </p:cNvPr>
          <p:cNvSpPr/>
          <p:nvPr/>
        </p:nvSpPr>
        <p:spPr>
          <a:xfrm>
            <a:off x="5632799" y="4818446"/>
            <a:ext cx="762655" cy="767810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FDB30A9-EDB1-4580-BC84-A214EAA695D9}"/>
              </a:ext>
            </a:extLst>
          </p:cNvPr>
          <p:cNvSpPr/>
          <p:nvPr/>
        </p:nvSpPr>
        <p:spPr>
          <a:xfrm>
            <a:off x="9121752" y="4779434"/>
            <a:ext cx="762655" cy="7678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0AD3580-5052-433B-A60B-ABD5FC66872A}"/>
              </a:ext>
            </a:extLst>
          </p:cNvPr>
          <p:cNvSpPr/>
          <p:nvPr/>
        </p:nvSpPr>
        <p:spPr>
          <a:xfrm>
            <a:off x="10286089" y="4857541"/>
            <a:ext cx="657948" cy="6115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6EEE31-C093-4D47-B69E-726204214D52}"/>
              </a:ext>
            </a:extLst>
          </p:cNvPr>
          <p:cNvSpPr/>
          <p:nvPr/>
        </p:nvSpPr>
        <p:spPr>
          <a:xfrm>
            <a:off x="4833032" y="2107122"/>
            <a:ext cx="399236" cy="3693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5327801-D9C5-41BF-A2F3-2A616DE25C86}"/>
              </a:ext>
            </a:extLst>
          </p:cNvPr>
          <p:cNvSpPr/>
          <p:nvPr/>
        </p:nvSpPr>
        <p:spPr>
          <a:xfrm>
            <a:off x="4825085" y="610089"/>
            <a:ext cx="399236" cy="3693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Star: 5 Points 58">
            <a:extLst>
              <a:ext uri="{FF2B5EF4-FFF2-40B4-BE49-F238E27FC236}">
                <a16:creationId xmlns:a16="http://schemas.microsoft.com/office/drawing/2014/main" id="{22C51ADC-304B-4007-9BF9-0140A637ECC5}"/>
              </a:ext>
            </a:extLst>
          </p:cNvPr>
          <p:cNvSpPr/>
          <p:nvPr/>
        </p:nvSpPr>
        <p:spPr>
          <a:xfrm>
            <a:off x="5412923" y="550770"/>
            <a:ext cx="427889" cy="454776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Star: 5 Points 59">
            <a:extLst>
              <a:ext uri="{FF2B5EF4-FFF2-40B4-BE49-F238E27FC236}">
                <a16:creationId xmlns:a16="http://schemas.microsoft.com/office/drawing/2014/main" id="{B243265D-4D92-4FB2-932F-B1DF471D90F0}"/>
              </a:ext>
            </a:extLst>
          </p:cNvPr>
          <p:cNvSpPr/>
          <p:nvPr/>
        </p:nvSpPr>
        <p:spPr>
          <a:xfrm>
            <a:off x="4804379" y="1071727"/>
            <a:ext cx="427889" cy="454776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Star: 5 Points 60">
            <a:extLst>
              <a:ext uri="{FF2B5EF4-FFF2-40B4-BE49-F238E27FC236}">
                <a16:creationId xmlns:a16="http://schemas.microsoft.com/office/drawing/2014/main" id="{1037E7B9-671C-42D2-A22A-901DCD174865}"/>
              </a:ext>
            </a:extLst>
          </p:cNvPr>
          <p:cNvSpPr/>
          <p:nvPr/>
        </p:nvSpPr>
        <p:spPr>
          <a:xfrm>
            <a:off x="4833032" y="2528361"/>
            <a:ext cx="427889" cy="454776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59C776E-6C3D-4668-B3A7-3308272FA21B}"/>
              </a:ext>
            </a:extLst>
          </p:cNvPr>
          <p:cNvSpPr/>
          <p:nvPr/>
        </p:nvSpPr>
        <p:spPr>
          <a:xfrm>
            <a:off x="5401103" y="1095100"/>
            <a:ext cx="390425" cy="3693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09802AE-127A-4093-BFA0-DD7445771216}"/>
              </a:ext>
            </a:extLst>
          </p:cNvPr>
          <p:cNvSpPr/>
          <p:nvPr/>
        </p:nvSpPr>
        <p:spPr>
          <a:xfrm>
            <a:off x="6153631" y="593491"/>
            <a:ext cx="390425" cy="3693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0C569C2-E70E-4386-AA06-DC06F135F371}"/>
              </a:ext>
            </a:extLst>
          </p:cNvPr>
          <p:cNvSpPr/>
          <p:nvPr/>
        </p:nvSpPr>
        <p:spPr>
          <a:xfrm>
            <a:off x="5431654" y="2107122"/>
            <a:ext cx="390425" cy="3693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0614663-9D90-411A-9157-C519673967F6}"/>
              </a:ext>
            </a:extLst>
          </p:cNvPr>
          <p:cNvSpPr/>
          <p:nvPr/>
        </p:nvSpPr>
        <p:spPr>
          <a:xfrm>
            <a:off x="4851763" y="1589870"/>
            <a:ext cx="390425" cy="3693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94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2745</TotalTime>
  <Words>278</Words>
  <Application>Microsoft Office PowerPoint</Application>
  <PresentationFormat>Custom</PresentationFormat>
  <Paragraphs>130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PHAL.HIM</cp:lastModifiedBy>
  <cp:revision>28</cp:revision>
  <dcterms:created xsi:type="dcterms:W3CDTF">2021-07-02T15:23:57Z</dcterms:created>
  <dcterms:modified xsi:type="dcterms:W3CDTF">2023-05-25T01:00:58Z</dcterms:modified>
</cp:coreProperties>
</file>