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sldIdLst>
    <p:sldId id="267" r:id="rId2"/>
    <p:sldId id="256" r:id="rId3"/>
    <p:sldId id="259" r:id="rId4"/>
    <p:sldId id="260" r:id="rId5"/>
    <p:sldId id="261" r:id="rId6"/>
    <p:sldId id="262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4E6"/>
    <a:srgbClr val="AF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86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6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3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4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o.remove.bg/downloads/6b6050c9-a8ff-491e-ad4f-703cf667653d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815">
            <a:off x="2034134" y="-558590"/>
            <a:ext cx="8283203" cy="82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903" y="7204822"/>
            <a:ext cx="91115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3200" i="1" dirty="0"/>
              <a:t>គ្រប់គ្នាសុទ្ធតែធ្លាប់ញ៉ាំផ្លែចេកព្រោះថានរណាក៏ដឹងថាវាមានអត្ថប្រយោជន៍ជាច្រើនដល់សុខភាពរាងកាយ និងសម្រស់ពិសេសចំពោះស្បែក។ </a:t>
            </a:r>
            <a:endParaRPr lang="en-US" sz="3200" dirty="0"/>
          </a:p>
          <a:p>
            <a:r>
              <a:rPr lang="km-KH" sz="3200" i="1" dirty="0"/>
              <a:t>ក្រៅពីនេះ ខ្លះក៏ប្រើវាជាល្បាយលាបលើស្បែកមុខក្នុងគោលបំណងខុសៗពី</a:t>
            </a:r>
            <a:r>
              <a:rPr lang="km-KH" sz="3200" i="1" dirty="0" smtClean="0"/>
              <a:t>គ្នា</a:t>
            </a:r>
            <a:endParaRPr lang="en-US" sz="3200" dirty="0"/>
          </a:p>
          <a:p>
            <a:r>
              <a:rPr lang="km-KH" sz="3200" i="1" dirty="0"/>
              <a:t>តើអ្នកប្រាកដទេថាវាពិតជាត្រឹមត្រូវតាមការចង់បានរបស់អ្នកឬយ៉ាងណា</a:t>
            </a:r>
            <a:r>
              <a:rPr lang="en-US" sz="3200" i="1" dirty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823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អស់កង្វល់រឿងមុខឡើងប្រេង ដោយប្រើរូបមន្តផ្លែឈើងាយៗ ទាំង៥មុខនេះ - Khmer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57" y="1929900"/>
            <a:ext cx="6148343" cy="33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rallelogram 1"/>
          <p:cNvSpPr/>
          <p:nvPr/>
        </p:nvSpPr>
        <p:spPr>
          <a:xfrm>
            <a:off x="5394552" y="101428"/>
            <a:ext cx="5695406" cy="822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6000" b="1" dirty="0">
                <a:solidFill>
                  <a:schemeClr val="tx1"/>
                </a:solidFill>
                <a:ea typeface="Cambria Math" panose="02040503050406030204" pitchFamily="18" charset="0"/>
              </a:rPr>
              <a:t>ម៉ាសបិតមុខពីផ្លែចេក</a:t>
            </a:r>
            <a:endParaRPr lang="en-US" sz="6000" b="1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pic>
        <p:nvPicPr>
          <p:cNvPr id="4098" name="Picture 2" descr="https://o.remove.bg/downloads/1746cb8d-d44d-48e4-9bf8-d662ee68a9d3/image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210" y="35298"/>
            <a:ext cx="889090" cy="8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760" y="1341119"/>
            <a:ext cx="10977244" cy="4811487"/>
            <a:chOff x="365760" y="1341119"/>
            <a:chExt cx="10977244" cy="4811487"/>
          </a:xfrm>
        </p:grpSpPr>
        <p:sp>
          <p:nvSpPr>
            <p:cNvPr id="4" name="TextBox 3"/>
            <p:cNvSpPr txBox="1"/>
            <p:nvPr/>
          </p:nvSpPr>
          <p:spPr>
            <a:xfrm>
              <a:off x="365760" y="3746862"/>
              <a:ext cx="46503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m-KH" sz="6000" dirty="0"/>
                <a:t>ជួយបំបាត់ស្នាមជ្រីវ</a:t>
              </a:r>
              <a:r>
                <a:rPr lang="km-KH" sz="6000" dirty="0" smtClean="0"/>
                <a:t>ជ្រួញ</a:t>
              </a:r>
              <a:endParaRPr lang="en-US" sz="6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59179" y="1341119"/>
              <a:ext cx="2697480" cy="210094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https://o.remove.bg/downloads/5d3150ef-2598-46e5-9604-e8c837db6518/image-removebg-previe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365" y="1672044"/>
              <a:ext cx="1685108" cy="143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អស់កង្វល់រឿងមុខឡើងប្រេង ដោយប្រើរូបមន្តផ្លែឈើងាយៗ ទាំង៥មុខនេះ - Khmerlo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661" y="1341119"/>
              <a:ext cx="6148343" cy="4811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03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18902" y="1446736"/>
            <a:ext cx="10199916" cy="4758121"/>
            <a:chOff x="1018902" y="1446736"/>
            <a:chExt cx="10199916" cy="4758121"/>
          </a:xfrm>
        </p:grpSpPr>
        <p:pic>
          <p:nvPicPr>
            <p:cNvPr id="5" name="Picture 2" descr="អស់កង្វល់រឿងមុខឡើងប្រេង ដោយប្រើរូបមន្តផ្លែឈើងាយៗ ទាំង៥មុខនេះ - Khmerlo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475" y="1446736"/>
              <a:ext cx="6148343" cy="475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1018902" y="1446736"/>
              <a:ext cx="2860766" cy="3051847"/>
              <a:chOff x="1018902" y="1446736"/>
              <a:chExt cx="2860766" cy="305184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18902" y="3482920"/>
                <a:ext cx="28607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m-KH" sz="6000" dirty="0"/>
                  <a:t>ជួយឱ្យស្បែកភ្លឺ</a:t>
                </a:r>
                <a:r>
                  <a:rPr lang="km-KH" sz="6000" dirty="0" smtClean="0"/>
                  <a:t>ថ្លា</a:t>
                </a:r>
                <a:endParaRPr lang="en-US" sz="6000" dirty="0"/>
              </a:p>
            </p:txBody>
          </p:sp>
          <p:sp>
            <p:nvSpPr>
              <p:cNvPr id="2" name="Hexagon 1"/>
              <p:cNvSpPr/>
              <p:nvPr/>
            </p:nvSpPr>
            <p:spPr>
              <a:xfrm>
                <a:off x="1188720" y="1446736"/>
                <a:ext cx="2181498" cy="1802674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4" name="Picture 6" descr="https://o.remove.bg/downloads/1510ed9e-307f-4357-95d8-682281d2425f/image-removebg-preview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5920" y="1614524"/>
                <a:ext cx="1467097" cy="1467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0673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54033" y="1446736"/>
            <a:ext cx="9729653" cy="4758121"/>
            <a:chOff x="1254033" y="1446736"/>
            <a:chExt cx="9729653" cy="4758121"/>
          </a:xfrm>
        </p:grpSpPr>
        <p:pic>
          <p:nvPicPr>
            <p:cNvPr id="5" name="Picture 2" descr="អស់កង្វល់រឿងមុខឡើងប្រេង ដោយប្រើរូបមន្តផ្លែឈើងាយៗ ទាំង៥មុខនេះ - Khmerlo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343" y="1446736"/>
              <a:ext cx="6148343" cy="475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1254033" y="1446736"/>
              <a:ext cx="2756263" cy="3007703"/>
              <a:chOff x="1254033" y="1446736"/>
              <a:chExt cx="2756263" cy="300770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54033" y="3438776"/>
                <a:ext cx="27562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m-KH" sz="6000" dirty="0"/>
                  <a:t>ជួយព្យាបាល</a:t>
                </a:r>
                <a:r>
                  <a:rPr lang="km-KH" sz="6000" dirty="0" smtClean="0"/>
                  <a:t>មុន</a:t>
                </a:r>
                <a:endParaRPr lang="en-US" sz="6000" dirty="0"/>
              </a:p>
            </p:txBody>
          </p:sp>
          <p:sp>
            <p:nvSpPr>
              <p:cNvPr id="2" name="Regular Pentagon 1"/>
              <p:cNvSpPr/>
              <p:nvPr/>
            </p:nvSpPr>
            <p:spPr>
              <a:xfrm>
                <a:off x="1254033" y="1446736"/>
                <a:ext cx="2390503" cy="2024743"/>
              </a:xfrm>
              <a:prstGeom prst="pentagon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74" name="Picture 2" descr="https://o.remove.bg/downloads/6ed5aaf9-1ab3-4543-ac4f-3d6dbb5a4c71/image-removebg-previ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9700" y="2075380"/>
                <a:ext cx="1679168" cy="1242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3900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3728" y="1446736"/>
            <a:ext cx="10169958" cy="4758121"/>
            <a:chOff x="813728" y="1446736"/>
            <a:chExt cx="10169958" cy="4758121"/>
          </a:xfrm>
        </p:grpSpPr>
        <p:pic>
          <p:nvPicPr>
            <p:cNvPr id="4" name="Picture 2" descr="អស់កង្វល់រឿងមុខឡើងប្រេង ដោយប្រើរូបមន្តផ្លែឈើងាយៗ ទាំង៥មុខនេះ - Khmerlo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343" y="1446736"/>
              <a:ext cx="6148343" cy="475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813728" y="1446736"/>
              <a:ext cx="3213463" cy="2886891"/>
              <a:chOff x="813728" y="1446736"/>
              <a:chExt cx="3213463" cy="288689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3728" y="3317964"/>
                <a:ext cx="321346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m-KH" sz="6000" dirty="0"/>
                  <a:t>ជួយបំបាត់ស្នាមមុន</a:t>
                </a:r>
                <a:endParaRPr lang="en-US" sz="6000" dirty="0"/>
              </a:p>
            </p:txBody>
          </p:sp>
          <p:sp>
            <p:nvSpPr>
              <p:cNvPr id="2" name="Flowchart: Process 1"/>
              <p:cNvSpPr/>
              <p:nvPr/>
            </p:nvSpPr>
            <p:spPr>
              <a:xfrm>
                <a:off x="966650" y="1446736"/>
                <a:ext cx="2677886" cy="1871228"/>
              </a:xfrm>
              <a:prstGeom prst="flowChartProcess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8" name="Picture 2" descr="https://o.remove.bg/downloads/083a1182-35ad-4f3f-a652-de311d5dcec7/image-removebg-preview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146" y="1600075"/>
                <a:ext cx="1826894" cy="1613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5451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6551" y="1309550"/>
            <a:ext cx="10487135" cy="4895307"/>
            <a:chOff x="496551" y="1309550"/>
            <a:chExt cx="10487135" cy="4895307"/>
          </a:xfrm>
        </p:grpSpPr>
        <p:pic>
          <p:nvPicPr>
            <p:cNvPr id="5" name="Picture 2" descr="អស់កង្វល់រឿងមុខឡើងប្រេង ដោយប្រើរូបមន្តផ្លែឈើងាយៗ ទាំង៥មុខនេះ - Khmerlo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343" y="1446736"/>
              <a:ext cx="6148343" cy="475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496551" y="1309550"/>
              <a:ext cx="3735454" cy="3531909"/>
              <a:chOff x="496551" y="1309550"/>
              <a:chExt cx="3735454" cy="353190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96551" y="3825796"/>
                <a:ext cx="373545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m-KH" sz="6000" dirty="0"/>
                  <a:t>ជួយការពារកម្តៅ</a:t>
                </a:r>
                <a:r>
                  <a:rPr lang="km-KH" sz="6000" dirty="0" smtClean="0"/>
                  <a:t>ថ្ងៃ</a:t>
                </a:r>
                <a:endParaRPr lang="en-US" sz="6000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042145" y="1446736"/>
                <a:ext cx="2519611" cy="23790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2" descr="https://o.remove.bg/downloads/a5dd4c83-4d64-4e11-a769-28433a892239/image-removebg-preview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234" y="1309550"/>
                <a:ext cx="2653432" cy="26534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718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7933" y="1308684"/>
            <a:ext cx="10230479" cy="4735064"/>
            <a:chOff x="1007933" y="1308684"/>
            <a:chExt cx="10230479" cy="47350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7395" y="1308684"/>
              <a:ext cx="5961017" cy="4735064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1007933" y="1316010"/>
              <a:ext cx="2916183" cy="2929591"/>
              <a:chOff x="1007933" y="1316010"/>
              <a:chExt cx="2916183" cy="292959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07933" y="3137605"/>
                <a:ext cx="2916183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dirty="0">
                    <a:latin typeface="DaunPenh" panose="01010101010101010101" pitchFamily="2" charset="0"/>
                    <a:cs typeface="DaunPenh" panose="01010101010101010101" pitchFamily="2" charset="0"/>
                  </a:rPr>
                  <a:t>វិធី</a:t>
                </a:r>
                <a:r>
                  <a:rPr lang="en-US" sz="6600" dirty="0" smtClean="0">
                    <a:latin typeface="DaunPenh" panose="01010101010101010101" pitchFamily="2" charset="0"/>
                    <a:cs typeface="DaunPenh" panose="01010101010101010101" pitchFamily="2" charset="0"/>
                  </a:rPr>
                  <a:t>ធ្វើ</a:t>
                </a:r>
                <a:r>
                  <a:rPr lang="km-KH" sz="6000" dirty="0" smtClean="0">
                    <a:latin typeface="DaunPenh" panose="01010101010101010101" pitchFamily="2" charset="0"/>
                    <a:cs typeface="DaunPenh" panose="01010101010101010101" pitchFamily="2" charset="0"/>
                  </a:rPr>
                  <a:t>ម៉ាស់</a:t>
                </a:r>
                <a:r>
                  <a:rPr lang="en-US" sz="6600" dirty="0" smtClean="0">
                    <a:latin typeface="DaunPenh" panose="01010101010101010101" pitchFamily="2" charset="0"/>
                    <a:cs typeface="DaunPenh" panose="01010101010101010101" pitchFamily="2" charset="0"/>
                  </a:rPr>
                  <a:t>បិត</a:t>
                </a:r>
                <a:r>
                  <a:rPr lang="en-US" sz="6600" dirty="0">
                    <a:latin typeface="DaunPenh" panose="01010101010101010101" pitchFamily="2" charset="0"/>
                    <a:cs typeface="DaunPenh" panose="01010101010101010101" pitchFamily="2" charset="0"/>
                  </a:rPr>
                  <a:t>មុខ</a:t>
                </a:r>
              </a:p>
            </p:txBody>
          </p:sp>
          <p:sp>
            <p:nvSpPr>
              <p:cNvPr id="2" name="Hexagon 1"/>
              <p:cNvSpPr/>
              <p:nvPr/>
            </p:nvSpPr>
            <p:spPr>
              <a:xfrm>
                <a:off x="1187956" y="1316010"/>
                <a:ext cx="2286000" cy="1669647"/>
              </a:xfrm>
              <a:prstGeom prst="hexagon">
                <a:avLst/>
              </a:prstGeom>
              <a:solidFill>
                <a:schemeClr val="bg1"/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46" name="Picture 2" descr="https://o.remove.bg/downloads/b592a580-4d50-498b-af8b-f28975de10e0/image-removebg-preview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8082" y="1467958"/>
                <a:ext cx="1365748" cy="1365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9607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59178" y="499628"/>
            <a:ext cx="5676261" cy="6136249"/>
            <a:chOff x="3559178" y="499628"/>
            <a:chExt cx="5676261" cy="6136249"/>
          </a:xfrm>
        </p:grpSpPr>
        <p:sp>
          <p:nvSpPr>
            <p:cNvPr id="4" name="Rectangle 3"/>
            <p:cNvSpPr/>
            <p:nvPr/>
          </p:nvSpPr>
          <p:spPr>
            <a:xfrm>
              <a:off x="3859742" y="499628"/>
              <a:ext cx="471635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DaunPenh" panose="01010101010101010101" pitchFamily="2" charset="0"/>
                  <a:cs typeface="DaunPenh" panose="01010101010101010101" pitchFamily="2" charset="0"/>
                </a:rPr>
                <a:t>ផលប៉ះពាល់ដែលអាចកើតមាន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9178" y="927463"/>
              <a:ext cx="5676261" cy="5708414"/>
            </a:xfrm>
            <a:prstGeom prst="rect">
              <a:avLst/>
            </a:prstGeom>
          </p:spPr>
        </p:pic>
        <p:sp>
          <p:nvSpPr>
            <p:cNvPr id="3" name="Flowchart: Process 2"/>
            <p:cNvSpPr/>
            <p:nvPr/>
          </p:nvSpPr>
          <p:spPr>
            <a:xfrm>
              <a:off x="5551714" y="6204857"/>
              <a:ext cx="1332412" cy="339634"/>
            </a:xfrm>
            <a:prstGeom prst="flowChartProcess">
              <a:avLst/>
            </a:prstGeom>
            <a:solidFill>
              <a:srgbClr val="AFC3E6"/>
            </a:solidFill>
            <a:ln>
              <a:solidFill>
                <a:srgbClr val="B1C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53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214</TotalTime>
  <Words>115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DaunPenh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PHAL.HIM</dc:creator>
  <cp:lastModifiedBy>PHAL.HIM</cp:lastModifiedBy>
  <cp:revision>25</cp:revision>
  <dcterms:created xsi:type="dcterms:W3CDTF">2023-05-24T02:11:24Z</dcterms:created>
  <dcterms:modified xsi:type="dcterms:W3CDTF">2023-05-29T13:26:13Z</dcterms:modified>
</cp:coreProperties>
</file>