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0EE-9279-4924-A478-6A263340B51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15ED-86F5-46CD-A50E-99CA39A3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1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637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2FC9-43C0-49B8-AF85-C4195B299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6A0E1-8FE0-48A8-BE39-EAEA33371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25A1E-EBFB-47DB-81C9-41C9B2C0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A74C-C6B2-4931-B0E7-04A4862A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B9AD-79A5-4846-A716-9A371E82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1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72F-9D7C-42E6-916F-A2BB34F5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F379D-45BF-46DE-882D-81214472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30E3-18DC-48B2-91C1-E1FAF335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D8B1-EB05-480E-93D1-96DE98DD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7B10-B6C3-4470-8E9D-48F6BCE1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C86C8-0E13-4876-87FC-FBCBED0E9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FF4C7-3EDE-4F14-93F2-CA89E57D5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2DB7A-D0EC-48D2-AD37-C48CF9DA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2BBC-EB46-4242-ADFD-CF633A73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4AC5-2880-4F51-A3D7-9D1A254D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6D4-AEE5-4067-8E88-65F93B9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095E-7741-4676-9505-2FC81EBC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F884-3772-4866-AF8F-082902E5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B374-1731-42A7-9C6E-5B1B6D8B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6910-4449-462E-8E6C-62520BF2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D13C-3D36-4193-9628-BDE970D4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6EC8-B190-4723-B248-015F2D98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D7040-E4A7-44D7-9F4A-09CC081A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2A19B-2852-4358-A412-35C9673A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E38A-D1E0-43CC-A591-227B7557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2DFD-7AC1-4E54-AEBA-FBE809A7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A4E7-B56F-43DA-A845-2826D8DB3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E8BE0-4EDA-470A-A46A-645F54D1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1E635-E6D7-4A74-868C-8D355A2E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8C277-AA99-4B55-904D-5C421D45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68C76-366F-477D-943A-6EDB65AB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5562-3377-4676-BBAC-54AE3EC3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E90F3-0797-4F89-BD8B-09C623F8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2733D-8D1D-4FE9-9D55-E6CD7D255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A1183-FE23-412D-815C-166902C4E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2868F-DAA3-4EBC-B73C-B48F65D0D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AAA7C-AEC2-46B7-9D75-E6698BC1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4DBF9-C6BF-4573-9700-854FD761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14041-D7DD-4329-A500-56852722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356A-EC33-494F-9A33-FF00361E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E3670-E193-41F4-906B-FAB1778F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12C83-0E82-4421-B0BC-BDF4D332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29073-E64F-40DA-B1A0-D4E6ED81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749FB-4902-40C1-91BC-5C3FFEF0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3D1E6-EC71-4AB8-B872-22EAF2CA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75C44-D115-40EF-AD8A-C210F2D2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3395-2AEE-4284-9A5B-3E3A32CB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201D-B717-4C65-B873-C37928A9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FDAD-31F5-4725-A31F-A8C89513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1B65-8A6D-4961-8A78-DE2AA0E5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87B83-7960-4714-9EC2-9E765508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BE23F-BE7A-4F16-8E64-BD1EB4D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137D-A1A2-41A3-B55F-632B9333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B628A-3FAC-474B-8402-9F22554D3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61B98-69EA-489B-ABAE-ADBABACEC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729AF-C24C-4522-A840-8251F2BF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BB418-48EA-4AFA-A422-90D47234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BDCC8-3424-45F1-9370-7228E1DE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7029B-E8AC-402F-B0BD-C3FC7A9C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6416-6381-473D-8C9D-0FEFEE31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2624-BDB8-4CB5-ADE1-CC5C5C953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C04E-F346-40E1-A6EB-AFF050F77D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A468-F4E6-43CD-A20E-C447BB52C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4F7D-130D-44EF-9066-243E5EE68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6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>
            <p:extLst>
              <p:ext uri="{D42A27DB-BD31-4B8C-83A1-F6EECF244321}">
                <p14:modId xmlns:p14="http://schemas.microsoft.com/office/powerpoint/2010/main" val="2000074025"/>
              </p:ext>
            </p:extLst>
          </p:nvPr>
        </p:nvGraphicFramePr>
        <p:xfrm>
          <a:off x="1773263" y="2158529"/>
          <a:ext cx="3259508" cy="16561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7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39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1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field1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INTEGER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PK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field2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VARCHAR(50)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field3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DATETIME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FK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field4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INTEGER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" name="Google Shape;85;p1"/>
          <p:cNvGraphicFramePr/>
          <p:nvPr>
            <p:extLst>
              <p:ext uri="{D42A27DB-BD31-4B8C-83A1-F6EECF244321}">
                <p14:modId xmlns:p14="http://schemas.microsoft.com/office/powerpoint/2010/main" val="2517766949"/>
              </p:ext>
            </p:extLst>
          </p:nvPr>
        </p:nvGraphicFramePr>
        <p:xfrm>
          <a:off x="6886464" y="2158529"/>
          <a:ext cx="3259508" cy="16561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7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39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2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field1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INTEGER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PK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field2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VARCHAR(50)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field3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DATETIME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field4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INTEGER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6" name="Google Shape;86;p1"/>
          <p:cNvCxnSpPr/>
          <p:nvPr/>
        </p:nvCxnSpPr>
        <p:spPr>
          <a:xfrm>
            <a:off x="5032794" y="2986636"/>
            <a:ext cx="185358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1"/>
          <p:cNvSpPr txBox="1"/>
          <p:nvPr/>
        </p:nvSpPr>
        <p:spPr>
          <a:xfrm>
            <a:off x="5032795" y="2602153"/>
            <a:ext cx="694086" cy="32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2211"/>
            </a:pPr>
            <a:r>
              <a:rPr lang="en-US" sz="168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 sz="16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171243" y="2602153"/>
            <a:ext cx="694086" cy="32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2211"/>
            </a:pPr>
            <a:r>
              <a:rPr lang="en-US" sz="168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 sz="16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068904" y="108907"/>
            <a:ext cx="8076700" cy="53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4000"/>
            </a:pP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AN </a:t>
            </a:r>
            <a:r>
              <a:rPr lang="en-US" sz="304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NTITY-</a:t>
            </a:r>
            <a:r>
              <a:rPr lang="en-US" sz="304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ELATIONAL</a:t>
            </a:r>
            <a:r>
              <a:rPr lang="en-US" sz="3048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304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IAGRAM</a:t>
            </a:r>
            <a:endParaRPr sz="304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 rot="10800000">
            <a:off x="2044626" y="3804905"/>
            <a:ext cx="0" cy="99257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1" name="Google Shape;91;p1"/>
          <p:cNvCxnSpPr>
            <a:stCxn id="92" idx="0"/>
            <a:endCxn id="87" idx="2"/>
          </p:cNvCxnSpPr>
          <p:nvPr/>
        </p:nvCxnSpPr>
        <p:spPr>
          <a:xfrm flipH="1" flipV="1">
            <a:off x="5379838" y="2931785"/>
            <a:ext cx="373027" cy="2018529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2" name="Google Shape;92;p1"/>
          <p:cNvSpPr txBox="1"/>
          <p:nvPr/>
        </p:nvSpPr>
        <p:spPr>
          <a:xfrm>
            <a:off x="5052721" y="4950314"/>
            <a:ext cx="1400288" cy="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between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2 entities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stCxn id="92" idx="0"/>
          </p:cNvCxnSpPr>
          <p:nvPr/>
        </p:nvCxnSpPr>
        <p:spPr>
          <a:xfrm flipV="1">
            <a:off x="5752865" y="2883664"/>
            <a:ext cx="526950" cy="206665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4" name="Google Shape;94;p1"/>
          <p:cNvSpPr txBox="1"/>
          <p:nvPr/>
        </p:nvSpPr>
        <p:spPr>
          <a:xfrm>
            <a:off x="3608921" y="4947423"/>
            <a:ext cx="1077799" cy="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Type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size 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96643" y="4950313"/>
            <a:ext cx="546278" cy="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553648" y="4882140"/>
            <a:ext cx="978902" cy="70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6502549" y="4797477"/>
            <a:ext cx="196830" cy="117410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9669" tIns="34825" rIns="69669" bIns="34825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6686129" y="4797477"/>
            <a:ext cx="1016575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-   MANY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699379" y="5055855"/>
            <a:ext cx="1016575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   -   1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6699380" y="5330854"/>
            <a:ext cx="654996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-   1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699379" y="5605854"/>
            <a:ext cx="399155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 rot="10800000">
            <a:off x="2986607" y="3804905"/>
            <a:ext cx="0" cy="99257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1"/>
          <p:cNvCxnSpPr/>
          <p:nvPr/>
        </p:nvCxnSpPr>
        <p:spPr>
          <a:xfrm rot="10800000">
            <a:off x="4173763" y="3804905"/>
            <a:ext cx="0" cy="99257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C4C5D6-B39F-4804-A079-F9BB02A34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57303"/>
              </p:ext>
            </p:extLst>
          </p:nvPr>
        </p:nvGraphicFramePr>
        <p:xfrm>
          <a:off x="422488" y="1162172"/>
          <a:ext cx="3656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59">
                  <a:extLst>
                    <a:ext uri="{9D8B030D-6E8A-4147-A177-3AD203B41FA5}">
                      <a16:colId xmlns:a16="http://schemas.microsoft.com/office/drawing/2014/main" val="600497655"/>
                    </a:ext>
                  </a:extLst>
                </a:gridCol>
                <a:gridCol w="1277311">
                  <a:extLst>
                    <a:ext uri="{9D8B030D-6E8A-4147-A177-3AD203B41FA5}">
                      <a16:colId xmlns:a16="http://schemas.microsoft.com/office/drawing/2014/main" val="1611444861"/>
                    </a:ext>
                  </a:extLst>
                </a:gridCol>
                <a:gridCol w="1729800">
                  <a:extLst>
                    <a:ext uri="{9D8B030D-6E8A-4147-A177-3AD203B41FA5}">
                      <a16:colId xmlns:a16="http://schemas.microsoft.com/office/drawing/2014/main" val="19964172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0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passworld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66778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125CEEAF-D943-48EE-B824-97E29B8FC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51234"/>
              </p:ext>
            </p:extLst>
          </p:nvPr>
        </p:nvGraphicFramePr>
        <p:xfrm>
          <a:off x="7948243" y="1248052"/>
          <a:ext cx="36565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180">
                  <a:extLst>
                    <a:ext uri="{9D8B030D-6E8A-4147-A177-3AD203B41FA5}">
                      <a16:colId xmlns:a16="http://schemas.microsoft.com/office/drawing/2014/main" val="600497655"/>
                    </a:ext>
                  </a:extLst>
                </a:gridCol>
                <a:gridCol w="1337879">
                  <a:extLst>
                    <a:ext uri="{9D8B030D-6E8A-4147-A177-3AD203B41FA5}">
                      <a16:colId xmlns:a16="http://schemas.microsoft.com/office/drawing/2014/main" val="1611444861"/>
                    </a:ext>
                  </a:extLst>
                </a:gridCol>
                <a:gridCol w="1721510">
                  <a:extLst>
                    <a:ext uri="{9D8B030D-6E8A-4147-A177-3AD203B41FA5}">
                      <a16:colId xmlns:a16="http://schemas.microsoft.com/office/drawing/2014/main" val="19964172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0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66778"/>
                  </a:ext>
                </a:extLst>
              </a:tr>
            </a:tbl>
          </a:graphicData>
        </a:graphic>
      </p:graphicFrame>
      <p:sp>
        <p:nvSpPr>
          <p:cNvPr id="9" name="Google Shape;113;p2">
            <a:extLst>
              <a:ext uri="{FF2B5EF4-FFF2-40B4-BE49-F238E27FC236}">
                <a16:creationId xmlns:a16="http://schemas.microsoft.com/office/drawing/2014/main" id="{707A8927-555C-419B-A96A-F37E3BFD9774}"/>
              </a:ext>
            </a:extLst>
          </p:cNvPr>
          <p:cNvSpPr txBox="1"/>
          <p:nvPr/>
        </p:nvSpPr>
        <p:spPr>
          <a:xfrm>
            <a:off x="3783101" y="275150"/>
            <a:ext cx="4289508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below diagram, regarding the problem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Char char="-"/>
            </a:pPr>
            <a:r>
              <a:rPr lang="en-US" sz="15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add new tables if needed  !</a:t>
            </a:r>
            <a:endParaRPr sz="15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Char char="-"/>
            </a:pPr>
            <a:r>
              <a:rPr lang="en-US" sz="15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add /remove rows if needed !!!</a:t>
            </a:r>
            <a:endParaRPr sz="15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40B4038D-56DB-41E1-BCF9-60564C88C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75508"/>
              </p:ext>
            </p:extLst>
          </p:nvPr>
        </p:nvGraphicFramePr>
        <p:xfrm>
          <a:off x="535290" y="3825747"/>
          <a:ext cx="36565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31">
                  <a:extLst>
                    <a:ext uri="{9D8B030D-6E8A-4147-A177-3AD203B41FA5}">
                      <a16:colId xmlns:a16="http://schemas.microsoft.com/office/drawing/2014/main" val="600497655"/>
                    </a:ext>
                  </a:extLst>
                </a:gridCol>
                <a:gridCol w="1436415">
                  <a:extLst>
                    <a:ext uri="{9D8B030D-6E8A-4147-A177-3AD203B41FA5}">
                      <a16:colId xmlns:a16="http://schemas.microsoft.com/office/drawing/2014/main" val="1611444861"/>
                    </a:ext>
                  </a:extLst>
                </a:gridCol>
                <a:gridCol w="1728724">
                  <a:extLst>
                    <a:ext uri="{9D8B030D-6E8A-4147-A177-3AD203B41FA5}">
                      <a16:colId xmlns:a16="http://schemas.microsoft.com/office/drawing/2014/main" val="19964172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0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Comm_body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Varcahr</a:t>
                      </a:r>
                      <a:r>
                        <a:rPr lang="en-US" dirty="0"/>
                        <a:t>(1000)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6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72261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EE8AD74C-EC5A-409D-BFFF-4B59B1244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86057"/>
              </p:ext>
            </p:extLst>
          </p:nvPr>
        </p:nvGraphicFramePr>
        <p:xfrm>
          <a:off x="8072609" y="4567427"/>
          <a:ext cx="36916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55">
                  <a:extLst>
                    <a:ext uri="{9D8B030D-6E8A-4147-A177-3AD203B41FA5}">
                      <a16:colId xmlns:a16="http://schemas.microsoft.com/office/drawing/2014/main" val="600497655"/>
                    </a:ext>
                  </a:extLst>
                </a:gridCol>
                <a:gridCol w="1351565">
                  <a:extLst>
                    <a:ext uri="{9D8B030D-6E8A-4147-A177-3AD203B41FA5}">
                      <a16:colId xmlns:a16="http://schemas.microsoft.com/office/drawing/2014/main" val="1611444861"/>
                    </a:ext>
                  </a:extLst>
                </a:gridCol>
                <a:gridCol w="1689572">
                  <a:extLst>
                    <a:ext uri="{9D8B030D-6E8A-4147-A177-3AD203B41FA5}">
                      <a16:colId xmlns:a16="http://schemas.microsoft.com/office/drawing/2014/main" val="1996417227"/>
                    </a:ext>
                  </a:extLst>
                </a:gridCol>
              </a:tblGrid>
              <a:tr h="35034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LIKES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00875"/>
                  </a:ext>
                </a:extLst>
              </a:tr>
              <a:tr h="350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Like_id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17856"/>
                  </a:ext>
                </a:extLst>
              </a:tr>
              <a:tr h="350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9132"/>
                  </a:ext>
                </a:extLst>
              </a:tr>
              <a:tr h="350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66778"/>
                  </a:ext>
                </a:extLst>
              </a:tr>
              <a:tr h="3503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5440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B20437-BB4F-4BD2-B938-3884B64F88B1}"/>
              </a:ext>
            </a:extLst>
          </p:cNvPr>
          <p:cNvCxnSpPr>
            <a:cxnSpLocks/>
          </p:cNvCxnSpPr>
          <p:nvPr/>
        </p:nvCxnSpPr>
        <p:spPr>
          <a:xfrm flipV="1">
            <a:off x="4288876" y="2809565"/>
            <a:ext cx="3496635" cy="111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95A9E6-4E13-492E-A9D4-0082B1F7DA03}"/>
              </a:ext>
            </a:extLst>
          </p:cNvPr>
          <p:cNvSpPr txBox="1"/>
          <p:nvPr/>
        </p:nvSpPr>
        <p:spPr>
          <a:xfrm>
            <a:off x="7846441" y="269750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47E5C-3F21-485C-A6A3-9AAAF8B235F3}"/>
              </a:ext>
            </a:extLst>
          </p:cNvPr>
          <p:cNvSpPr txBox="1"/>
          <p:nvPr/>
        </p:nvSpPr>
        <p:spPr>
          <a:xfrm>
            <a:off x="3905879" y="3525912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B6DDAD-F01C-4E7E-804D-A366270B8E15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9055764" y="2819471"/>
            <a:ext cx="1639450" cy="1621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515CA8-6A4C-42A6-8FED-BF466A82D36A}"/>
              </a:ext>
            </a:extLst>
          </p:cNvPr>
          <p:cNvSpPr txBox="1"/>
          <p:nvPr/>
        </p:nvSpPr>
        <p:spPr>
          <a:xfrm>
            <a:off x="10805730" y="4231998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D6FFF-C7C6-4AC7-AEF6-C698618EFB67}"/>
              </a:ext>
            </a:extLst>
          </p:cNvPr>
          <p:cNvSpPr txBox="1"/>
          <p:nvPr/>
        </p:nvSpPr>
        <p:spPr>
          <a:xfrm>
            <a:off x="9055764" y="263480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7B6C7-3FB5-420F-BACF-FE661B46505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45082" y="2747724"/>
            <a:ext cx="618493" cy="10780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79897D-EF32-4CEC-9C20-206A1E1651F6}"/>
              </a:ext>
            </a:extLst>
          </p:cNvPr>
          <p:cNvSpPr txBox="1"/>
          <p:nvPr/>
        </p:nvSpPr>
        <p:spPr>
          <a:xfrm>
            <a:off x="2333441" y="3450190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0A3FA2-F3DD-4542-A21E-E44FF2557640}"/>
              </a:ext>
            </a:extLst>
          </p:cNvPr>
          <p:cNvSpPr txBox="1"/>
          <p:nvPr/>
        </p:nvSpPr>
        <p:spPr>
          <a:xfrm>
            <a:off x="2250773" y="41980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08B709-C22D-40A5-A481-CEF9BD9F6E70}"/>
              </a:ext>
            </a:extLst>
          </p:cNvPr>
          <p:cNvSpPr txBox="1"/>
          <p:nvPr/>
        </p:nvSpPr>
        <p:spPr>
          <a:xfrm>
            <a:off x="1135022" y="254674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91EB7E-2945-4603-B318-9E55A165821E}"/>
              </a:ext>
            </a:extLst>
          </p:cNvPr>
          <p:cNvCxnSpPr/>
          <p:nvPr/>
        </p:nvCxnSpPr>
        <p:spPr>
          <a:xfrm>
            <a:off x="4216315" y="2698263"/>
            <a:ext cx="3756383" cy="2054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C88887-FB25-4950-806A-33A0F77FCAC7}"/>
              </a:ext>
            </a:extLst>
          </p:cNvPr>
          <p:cNvSpPr txBox="1"/>
          <p:nvPr/>
        </p:nvSpPr>
        <p:spPr>
          <a:xfrm>
            <a:off x="7498413" y="47528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285D6D-15F0-4023-8175-53F8C68D9BEF}"/>
              </a:ext>
            </a:extLst>
          </p:cNvPr>
          <p:cNvSpPr txBox="1"/>
          <p:nvPr/>
        </p:nvSpPr>
        <p:spPr>
          <a:xfrm>
            <a:off x="3653750" y="257315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196730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166</Words>
  <Application>Microsoft Office PowerPoint</Application>
  <PresentationFormat>Widescreen</PresentationFormat>
  <Paragraphs>85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 HEY</dc:creator>
  <cp:lastModifiedBy>Narong.BUNYON</cp:lastModifiedBy>
  <cp:revision>13</cp:revision>
  <dcterms:created xsi:type="dcterms:W3CDTF">2022-03-14T01:49:44Z</dcterms:created>
  <dcterms:modified xsi:type="dcterms:W3CDTF">2022-03-15T04:27:27Z</dcterms:modified>
</cp:coreProperties>
</file>