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3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9EB8A2-1060-41F5-B127-75AC28E2A64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FD866A-A5D6-4D1D-A86A-801C2DE5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1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319" y="1031965"/>
            <a:ext cx="9804782" cy="3329581"/>
          </a:xfrm>
        </p:spPr>
        <p:txBody>
          <a:bodyPr/>
          <a:lstStyle/>
          <a:p>
            <a:r>
              <a:rPr lang="en-US" dirty="0"/>
              <a:t>Advantages of joining a group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73" y="628323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Name: PHAL 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766" y="1071153"/>
            <a:ext cx="275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293223" y="2246812"/>
            <a:ext cx="4810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Learning </a:t>
            </a:r>
            <a:r>
              <a:rPr lang="en-US" sz="4000" dirty="0"/>
              <a:t>faster </a:t>
            </a:r>
            <a:endParaRPr lang="en-US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Teamwork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Time </a:t>
            </a:r>
            <a:r>
              <a:rPr lang="en-US" sz="40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446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326" y="1145177"/>
            <a:ext cx="4311348" cy="970450"/>
          </a:xfrm>
        </p:spPr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faster</a:t>
            </a:r>
          </a:p>
        </p:txBody>
      </p:sp>
      <p:pic>
        <p:nvPicPr>
          <p:cNvPr id="1026" name="Picture 2" descr="How to Learn Anything Faster - Ali Abda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28" y="163040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1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75" y="896983"/>
            <a:ext cx="3044251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93" y="1757362"/>
            <a:ext cx="5627401" cy="37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195" y="648788"/>
            <a:ext cx="4441976" cy="970450"/>
          </a:xfrm>
        </p:spPr>
        <p:txBody>
          <a:bodyPr>
            <a:normAutofit/>
          </a:bodyPr>
          <a:lstStyle/>
          <a:p>
            <a:r>
              <a:rPr lang="en-US" dirty="0"/>
              <a:t> T</a:t>
            </a:r>
            <a:r>
              <a:rPr lang="en-US" dirty="0" smtClean="0"/>
              <a:t>ime management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09" y="1879690"/>
            <a:ext cx="5963348" cy="33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09" y="1017542"/>
            <a:ext cx="8820788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Slate</vt:lpstr>
      <vt:lpstr>Advantages of joining a group study</vt:lpstr>
      <vt:lpstr>PowerPoint Presentation</vt:lpstr>
      <vt:lpstr>Learning faster</vt:lpstr>
      <vt:lpstr>Teamwork</vt:lpstr>
      <vt:lpstr> Time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joining a group study</dc:title>
  <dc:creator>PHAL.HIM</dc:creator>
  <cp:lastModifiedBy>PHAL.HIM</cp:lastModifiedBy>
  <cp:revision>3</cp:revision>
  <dcterms:created xsi:type="dcterms:W3CDTF">2023-12-19T11:02:59Z</dcterms:created>
  <dcterms:modified xsi:type="dcterms:W3CDTF">2023-12-19T11:31:44Z</dcterms:modified>
</cp:coreProperties>
</file>