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B7A4-1671-FAFB-20B8-85AEEBD74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9E3C4-06F6-A4FF-0BE9-176A50762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C37D-2441-61D0-817A-2B8201E6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3A39-F80C-4B17-BFC8-1E805C0E297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8C1D-8CC4-8746-E088-3CE85D9F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880F4-983D-F597-47C9-A4E16AA9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C880-E24B-4CD0-A98B-B26F75FE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49F2-004F-989E-2A14-81ECA37F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CDAF2-9FBA-316D-9C61-94816F180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A077-29E1-AF05-6466-074A760E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3A39-F80C-4B17-BFC8-1E805C0E297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32F3-736A-3970-D705-D58B852A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BDDD3-D8C1-1DF5-D3E1-66F79932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C880-E24B-4CD0-A98B-B26F75FE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E90CE-5A1B-DF93-5A9C-A467D50FF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9BD3F-837B-7107-78BC-79F0EE10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835E-37E4-6444-3536-59A89EE9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3A39-F80C-4B17-BFC8-1E805C0E297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F8B8-4BE0-22DB-567B-88206384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EE0B3-C1C8-7C70-09FF-64D1A42A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C880-E24B-4CD0-A98B-B26F75FE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33A4-419E-02D4-EE6D-BABE0D75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53290-270F-F953-D253-D828B80B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F0BE-E9D4-809E-42E0-E0780642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3A39-F80C-4B17-BFC8-1E805C0E297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1E01-0747-6F91-84BE-C6DCAACE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5B4D3-59E9-3C14-38EF-BCC9E9D2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C880-E24B-4CD0-A98B-B26F75FE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8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44FD-D43C-1417-AC23-B2493223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24CA-0E6E-F1C4-CBED-BC996B64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C360-1355-8CEB-EA15-08997507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3A39-F80C-4B17-BFC8-1E805C0E297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8305-DF6E-3D53-6A0A-376C1F12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57BDD-F431-0356-C346-C3EC2823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C880-E24B-4CD0-A98B-B26F75FE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1902-0EDC-0F47-16F9-FE778304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A2C8-AFED-A131-2AEC-B571E7FF9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6D315-35B3-38AA-1553-4F43329B5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8BDE-FF93-2AA0-6917-4D8A0125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3A39-F80C-4B17-BFC8-1E805C0E297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78DAB-92C3-00AD-F777-11415F9C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519D-E5CD-9597-8CD5-A424F769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C880-E24B-4CD0-A98B-B26F75FE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159E-5AB6-F40C-8AAA-8CC76BBE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B07A0-505B-533C-B40C-F5CE2481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CED52-8C09-C854-CAEC-BBD510B6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CF5D4-9705-E437-E81B-88F7324C9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C4186-5969-C70E-1128-2C37A84DB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59801-81FE-C83C-D41D-A5C71620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3A39-F80C-4B17-BFC8-1E805C0E297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38E81-9102-98EE-89C4-415A3E87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EC2CB-B0F1-61D5-1A74-94448178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C880-E24B-4CD0-A98B-B26F75FE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7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D3E6-637A-6C0A-E917-B28825A1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E6184-9F3F-8D4A-C8A9-E5BFFD90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3A39-F80C-4B17-BFC8-1E805C0E297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40E9F-208A-1CCC-3E81-6A4846D0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29901-48AA-0054-DA96-298466CC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C880-E24B-4CD0-A98B-B26F75FE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0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6CBFE-6512-2361-9D9A-3D6A2048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3A39-F80C-4B17-BFC8-1E805C0E297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AD4E9-8534-F96B-C496-E21935C9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B3B3F-1E05-531A-3D39-15C36639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C880-E24B-4CD0-A98B-B26F75FE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A739-03F8-1C2B-BD0C-88572231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2C53-90C4-5C20-5834-5C90B49E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AA70A-AD94-2D58-81E7-E8328964A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CBF08-F9B9-2F9E-0C33-4EF50AA3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3A39-F80C-4B17-BFC8-1E805C0E297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4774E-2957-697C-68C3-5575E5B5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434F4-B04E-3376-E554-5109EC0C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C880-E24B-4CD0-A98B-B26F75FE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9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9833-0162-F576-5E2F-2D8E2526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C220C-2B87-369F-DF77-F37E0115A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893B8-48C4-4125-2C5B-C0399FF02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B1C4-E300-FF9B-C2D8-799A0A47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3A39-F80C-4B17-BFC8-1E805C0E297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2701F-D4D3-8737-081F-0B6D4089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FD4C-9A34-B5D2-148B-ACF2108D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C880-E24B-4CD0-A98B-B26F75FE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5DC41-0D9B-6670-67AD-68179CD0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6E7D9-F4A2-7922-DFF4-EB540299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97E9D-4C0D-A2C8-CA36-D929036E0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3A39-F80C-4B17-BFC8-1E805C0E297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1FFC1-EB9F-38ED-E3FE-8755F157F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A7EA-FCD4-CAD4-9818-4515D54E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C880-E24B-4CD0-A98B-B26F75FE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7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4D9FEA-643C-6615-ACFF-D36F0738C95F}"/>
              </a:ext>
            </a:extLst>
          </p:cNvPr>
          <p:cNvSpPr txBox="1"/>
          <p:nvPr/>
        </p:nvSpPr>
        <p:spPr>
          <a:xfrm>
            <a:off x="224852" y="149902"/>
            <a:ext cx="221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Exercise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C1E46-704D-13B5-3AAD-28E1B0D47BEB}"/>
              </a:ext>
            </a:extLst>
          </p:cNvPr>
          <p:cNvSpPr txBox="1"/>
          <p:nvPr/>
        </p:nvSpPr>
        <p:spPr>
          <a:xfrm>
            <a:off x="4542020" y="584616"/>
            <a:ext cx="3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Click to change color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1DD60-F71A-18DB-E6DF-F5732D70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8535">
            <a:off x="6149104" y="1270196"/>
            <a:ext cx="7867650" cy="469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6C5B49-5169-5DA3-6DB9-8CD52C74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477" y="2438400"/>
            <a:ext cx="577215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29F045-56DA-EEFF-D07A-0F9CFEA80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16374">
            <a:off x="7965020" y="3013641"/>
            <a:ext cx="5781488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34DFDE-8FB1-8A71-E1F9-41814E81F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965" y="4601911"/>
            <a:ext cx="5829300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F964A7-C675-318A-4B72-EAE706421267}"/>
              </a:ext>
            </a:extLst>
          </p:cNvPr>
          <p:cNvSpPr txBox="1"/>
          <p:nvPr/>
        </p:nvSpPr>
        <p:spPr>
          <a:xfrm>
            <a:off x="561570" y="2696127"/>
            <a:ext cx="4646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Once you </a:t>
            </a:r>
            <a:r>
              <a:rPr lang="en-US" sz="2000" b="1" dirty="0"/>
              <a:t>click</a:t>
            </a:r>
            <a:r>
              <a:rPr lang="en-US" sz="2000" dirty="0"/>
              <a:t> the </a:t>
            </a:r>
            <a:r>
              <a:rPr lang="en-US" sz="2000" b="1" dirty="0"/>
              <a:t>browser</a:t>
            </a:r>
            <a:r>
              <a:rPr lang="en-US" sz="2000" dirty="0"/>
              <a:t> screen the color is </a:t>
            </a:r>
            <a:r>
              <a:rPr lang="en-US" sz="2000" b="1" dirty="0"/>
              <a:t>changed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FD2B01-B26F-82E3-92B8-F24DA60DBC3C}"/>
              </a:ext>
            </a:extLst>
          </p:cNvPr>
          <p:cNvSpPr txBox="1"/>
          <p:nvPr/>
        </p:nvSpPr>
        <p:spPr>
          <a:xfrm>
            <a:off x="516600" y="3867462"/>
            <a:ext cx="469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color code is </a:t>
            </a:r>
            <a:r>
              <a:rPr lang="en-US" b="1" dirty="0"/>
              <a:t>generated</a:t>
            </a:r>
            <a:r>
              <a:rPr lang="en-US" dirty="0"/>
              <a:t> by </a:t>
            </a:r>
            <a:r>
              <a:rPr lang="en-US" b="1" dirty="0"/>
              <a:t>random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06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4D9FEA-643C-6615-ACFF-D36F0738C95F}"/>
              </a:ext>
            </a:extLst>
          </p:cNvPr>
          <p:cNvSpPr txBox="1"/>
          <p:nvPr/>
        </p:nvSpPr>
        <p:spPr>
          <a:xfrm>
            <a:off x="224852" y="149902"/>
            <a:ext cx="221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Exercise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C1E46-704D-13B5-3AAD-28E1B0D47BEB}"/>
              </a:ext>
            </a:extLst>
          </p:cNvPr>
          <p:cNvSpPr txBox="1"/>
          <p:nvPr/>
        </p:nvSpPr>
        <p:spPr>
          <a:xfrm>
            <a:off x="4542020" y="584616"/>
            <a:ext cx="3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Pickup to change color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964A7-C675-318A-4B72-EAE706421267}"/>
              </a:ext>
            </a:extLst>
          </p:cNvPr>
          <p:cNvSpPr txBox="1"/>
          <p:nvPr/>
        </p:nvSpPr>
        <p:spPr>
          <a:xfrm>
            <a:off x="561570" y="2696127"/>
            <a:ext cx="5179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Once you </a:t>
            </a:r>
            <a:r>
              <a:rPr lang="en-US" sz="2000" b="1" dirty="0"/>
              <a:t>changed</a:t>
            </a:r>
            <a:r>
              <a:rPr lang="en-US" sz="2000" dirty="0"/>
              <a:t> the color on input type color the </a:t>
            </a:r>
            <a:r>
              <a:rPr lang="en-US" sz="2000" b="1" dirty="0"/>
              <a:t>background</a:t>
            </a:r>
            <a:r>
              <a:rPr lang="en-US" sz="2000" dirty="0"/>
              <a:t> is changed to that color.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A6667-BF54-204D-3FBA-4B6487A8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3433"/>
            <a:ext cx="6578808" cy="439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9B3E89-AF7E-7BE2-431F-6625C702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75" y="3050070"/>
            <a:ext cx="5934934" cy="4806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13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4D9FEA-643C-6615-ACFF-D36F0738C95F}"/>
              </a:ext>
            </a:extLst>
          </p:cNvPr>
          <p:cNvSpPr txBox="1"/>
          <p:nvPr/>
        </p:nvSpPr>
        <p:spPr>
          <a:xfrm>
            <a:off x="224852" y="149902"/>
            <a:ext cx="221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Exercise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C1E46-704D-13B5-3AAD-28E1B0D47BEB}"/>
              </a:ext>
            </a:extLst>
          </p:cNvPr>
          <p:cNvSpPr txBox="1"/>
          <p:nvPr/>
        </p:nvSpPr>
        <p:spPr>
          <a:xfrm>
            <a:off x="4542020" y="584616"/>
            <a:ext cx="3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Close card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D10F5-7647-24A0-F11C-07262D30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799413"/>
            <a:ext cx="5547522" cy="330687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2462A2-CC11-E089-0447-F7AD09962CDD}"/>
              </a:ext>
            </a:extLst>
          </p:cNvPr>
          <p:cNvSpPr/>
          <p:nvPr/>
        </p:nvSpPr>
        <p:spPr>
          <a:xfrm>
            <a:off x="1335087" y="4260058"/>
            <a:ext cx="471252" cy="202406"/>
          </a:xfrm>
          <a:prstGeom prst="roundRect">
            <a:avLst>
              <a:gd name="adj" fmla="val 1036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0104AD-D103-9028-DBE8-821AA454A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1" y="2799413"/>
            <a:ext cx="5547522" cy="332618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EA91E-C76F-28DD-6401-DA2C90117F7A}"/>
              </a:ext>
            </a:extLst>
          </p:cNvPr>
          <p:cNvCxnSpPr>
            <a:cxnSpLocks/>
          </p:cNvCxnSpPr>
          <p:nvPr/>
        </p:nvCxnSpPr>
        <p:spPr>
          <a:xfrm flipV="1">
            <a:off x="1917908" y="4114800"/>
            <a:ext cx="4542020" cy="1452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2D26FB-C073-58FC-ECC0-E194820A8BB5}"/>
              </a:ext>
            </a:extLst>
          </p:cNvPr>
          <p:cNvSpPr txBox="1"/>
          <p:nvPr/>
        </p:nvSpPr>
        <p:spPr>
          <a:xfrm>
            <a:off x="889000" y="1587722"/>
            <a:ext cx="779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</a:t>
            </a:r>
            <a:r>
              <a:rPr lang="en-US" b="1" dirty="0"/>
              <a:t>click</a:t>
            </a:r>
            <a:r>
              <a:rPr lang="en-US" dirty="0"/>
              <a:t> the </a:t>
            </a:r>
            <a:r>
              <a:rPr lang="en-US" b="1" dirty="0"/>
              <a:t>card button </a:t>
            </a:r>
            <a:r>
              <a:rPr lang="en-US" dirty="0"/>
              <a:t>to close the card is 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72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4D9FEA-643C-6615-ACFF-D36F0738C95F}"/>
              </a:ext>
            </a:extLst>
          </p:cNvPr>
          <p:cNvSpPr txBox="1"/>
          <p:nvPr/>
        </p:nvSpPr>
        <p:spPr>
          <a:xfrm>
            <a:off x="224852" y="149902"/>
            <a:ext cx="221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Exercise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C1E46-704D-13B5-3AAD-28E1B0D47BEB}"/>
              </a:ext>
            </a:extLst>
          </p:cNvPr>
          <p:cNvSpPr txBox="1"/>
          <p:nvPr/>
        </p:nvSpPr>
        <p:spPr>
          <a:xfrm>
            <a:off x="4542020" y="584616"/>
            <a:ext cx="3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on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D26FB-C073-58FC-ECC0-E194820A8BB5}"/>
              </a:ext>
            </a:extLst>
          </p:cNvPr>
          <p:cNvSpPr txBox="1"/>
          <p:nvPr/>
        </p:nvSpPr>
        <p:spPr>
          <a:xfrm>
            <a:off x="865507" y="1631392"/>
            <a:ext cx="779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Once</a:t>
            </a:r>
            <a:r>
              <a:rPr lang="en-US" dirty="0"/>
              <a:t> you </a:t>
            </a:r>
            <a:r>
              <a:rPr lang="en-US" b="1" dirty="0"/>
              <a:t>click</a:t>
            </a:r>
            <a:r>
              <a:rPr lang="en-US" dirty="0"/>
              <a:t> on any </a:t>
            </a:r>
            <a:r>
              <a:rPr lang="en-US" b="1" dirty="0"/>
              <a:t>keyboard</a:t>
            </a:r>
            <a:r>
              <a:rPr lang="en-US" dirty="0"/>
              <a:t> the </a:t>
            </a:r>
            <a:r>
              <a:rPr lang="en-US" b="1" dirty="0"/>
              <a:t>name</a:t>
            </a:r>
            <a:r>
              <a:rPr lang="en-US" dirty="0"/>
              <a:t> of </a:t>
            </a:r>
            <a:r>
              <a:rPr lang="en-US" b="1" dirty="0"/>
              <a:t>key</a:t>
            </a:r>
            <a:r>
              <a:rPr lang="en-US" dirty="0"/>
              <a:t> will </a:t>
            </a:r>
            <a:r>
              <a:rPr lang="en-US" b="1" dirty="0"/>
              <a:t>show</a:t>
            </a:r>
            <a:r>
              <a:rPr lang="en-US" dirty="0"/>
              <a:t> on the </a:t>
            </a:r>
            <a:r>
              <a:rPr lang="en-US" b="1" dirty="0"/>
              <a:t>screen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83E4D-5AF3-B1C9-7E3C-537C0EC2E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" t="12353" r="-514" b="-4142"/>
          <a:stretch/>
        </p:blipFill>
        <p:spPr>
          <a:xfrm>
            <a:off x="132049" y="2857517"/>
            <a:ext cx="5787950" cy="2786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03D719D-ED16-71B6-C0A2-C63E3E236FDF}"/>
              </a:ext>
            </a:extLst>
          </p:cNvPr>
          <p:cNvSpPr/>
          <p:nvPr/>
        </p:nvSpPr>
        <p:spPr>
          <a:xfrm rot="798895">
            <a:off x="8793726" y="1914059"/>
            <a:ext cx="3267855" cy="15140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90FF46"/>
                </a:solidFill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AEC1CA-3B3E-BF49-1BA1-202B07248A91}"/>
              </a:ext>
            </a:extLst>
          </p:cNvPr>
          <p:cNvSpPr/>
          <p:nvPr/>
        </p:nvSpPr>
        <p:spPr>
          <a:xfrm rot="20967964">
            <a:off x="6602664" y="2718661"/>
            <a:ext cx="3267855" cy="15140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90FF46"/>
                </a:solidFill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7E3349-7A41-E0BC-B043-7C0A3D8EB630}"/>
              </a:ext>
            </a:extLst>
          </p:cNvPr>
          <p:cNvSpPr/>
          <p:nvPr/>
        </p:nvSpPr>
        <p:spPr>
          <a:xfrm rot="1264199">
            <a:off x="9093635" y="3394316"/>
            <a:ext cx="3267855" cy="15140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90FF46"/>
                </a:solidFill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29AAD0-E5F7-A8E0-7362-20A006D15AA4}"/>
              </a:ext>
            </a:extLst>
          </p:cNvPr>
          <p:cNvSpPr/>
          <p:nvPr/>
        </p:nvSpPr>
        <p:spPr>
          <a:xfrm rot="20604121">
            <a:off x="6809289" y="4127873"/>
            <a:ext cx="3267855" cy="15140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90FF46"/>
                </a:solidFill>
              </a:rPr>
              <a:t>control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ED5A3-EF94-666D-7D8D-2C236E803DBC}"/>
              </a:ext>
            </a:extLst>
          </p:cNvPr>
          <p:cNvSpPr/>
          <p:nvPr/>
        </p:nvSpPr>
        <p:spPr>
          <a:xfrm rot="1552118">
            <a:off x="9330796" y="5004097"/>
            <a:ext cx="3267855" cy="15140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90FF46"/>
                </a:solidFill>
              </a:rPr>
              <a:t>Alt</a:t>
            </a:r>
          </a:p>
        </p:txBody>
      </p:sp>
    </p:spTree>
    <p:extLst>
      <p:ext uri="{BB962C8B-B14F-4D97-AF65-F5344CB8AC3E}">
        <p14:creationId xmlns:p14="http://schemas.microsoft.com/office/powerpoint/2010/main" val="376100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4D9FEA-643C-6615-ACFF-D36F0738C95F}"/>
              </a:ext>
            </a:extLst>
          </p:cNvPr>
          <p:cNvSpPr txBox="1"/>
          <p:nvPr/>
        </p:nvSpPr>
        <p:spPr>
          <a:xfrm>
            <a:off x="224852" y="149902"/>
            <a:ext cx="221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Exercise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C1E46-704D-13B5-3AAD-28E1B0D47BEB}"/>
              </a:ext>
            </a:extLst>
          </p:cNvPr>
          <p:cNvSpPr txBox="1"/>
          <p:nvPr/>
        </p:nvSpPr>
        <p:spPr>
          <a:xfrm>
            <a:off x="4542020" y="584616"/>
            <a:ext cx="326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Book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985E2-B748-A36A-2124-E554E3FB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7" y="2122670"/>
            <a:ext cx="527685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EA6548-8736-2417-3236-D07479E52339}"/>
              </a:ext>
            </a:extLst>
          </p:cNvPr>
          <p:cNvSpPr txBox="1"/>
          <p:nvPr/>
        </p:nvSpPr>
        <p:spPr>
          <a:xfrm>
            <a:off x="3757534" y="1505474"/>
            <a:ext cx="467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the existing instructions on the exercise. </a:t>
            </a:r>
          </a:p>
        </p:txBody>
      </p:sp>
    </p:spTree>
    <p:extLst>
      <p:ext uri="{BB962C8B-B14F-4D97-AF65-F5344CB8AC3E}">
        <p14:creationId xmlns:p14="http://schemas.microsoft.com/office/powerpoint/2010/main" val="427823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Mengheang Pho</dc:creator>
  <cp:lastModifiedBy>Mengheang Pho</cp:lastModifiedBy>
  <cp:revision>2</cp:revision>
  <dcterms:created xsi:type="dcterms:W3CDTF">2023-10-26T09:01:55Z</dcterms:created>
  <dcterms:modified xsi:type="dcterms:W3CDTF">2023-10-30T09:30:07Z</dcterms:modified>
</cp:coreProperties>
</file>