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9966-6F0E-6F04-03BC-ACA71B4A3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7B33-950C-CD41-F632-42823FD8E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DAE7-634D-F1FF-EFF7-F3047879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7FDA-560D-B83A-4A2F-0CE7CC61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0260-540E-EE42-FA82-1B21851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187-96F9-E900-F8D0-1F54282E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EE42E-E4A7-CB80-8DF6-D9BDA702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68CF-261C-1A50-DF2D-7A98D41D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0896-5D24-A072-5F9C-9F1282EB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AC58-F603-451A-F7B9-625F76DC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85285-87D0-9F87-7E0E-4D6E2E81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7258-05BF-C79B-3BAF-87C3B5BB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934C-E7CA-747D-ADD4-B0F1DD31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ADA7-365C-1181-E306-B29127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4AF0-B7FA-EAF5-9C71-A464318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2D47-0267-A5DF-6708-102BBBE8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A86-FBBF-7BD0-9D1D-46B8ACA1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6A5A-8517-FFA5-B5B6-0C1CF205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9F08-9810-3297-FE12-CD6C6230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417C-AECA-EBF9-B028-520A79D5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77FD-E4DB-EFC1-33E7-15C63B7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8AB4-9164-151C-25BE-8F592C47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7C09-EA95-CA80-3CEF-ACA53C5F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0C23-E657-EC4B-A50C-D5D56D07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7C01-2D51-8EEF-E718-2C2EA053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E3C4-4F6A-6535-1A13-247820FD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2D59-D192-8AFD-8A34-EB2C410EB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3243-6D41-2D60-F099-BF591AC89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CAA4-5DF0-034E-7A4E-AE56E62D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2D85-7477-A7E6-62E8-407F59D8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1291-47F7-93D1-3402-8A807452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1900-747A-9491-DCEF-1F38A200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084A-BF71-93B9-705D-8B455A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0DE02-B404-4120-3D5F-9C2FA02D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5F3EF-D438-4719-BAA3-37AA6551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93A44-C780-4B6C-8C2E-EB8B07F9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30CFD-680F-0532-7D92-86597B7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83E6-0796-6D36-3840-BB97786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8131-E64C-1F5A-5D85-63CE9CD2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F023-FCA4-E310-C164-B7417CF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5174-C27C-264B-E336-6C36320F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A8EF8-A0BA-0DD5-8935-1C5033A0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1A37-ABE0-23DD-64E3-FAB46211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D400D-848C-620A-CBEB-04637EAB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64A7D-CF5D-615F-E748-4F79204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D41D-DE63-D506-09D4-8206C02B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B5ED-797D-FAA5-13F0-50918135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C852-6118-3EBC-BE2C-BE131BAE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94656-DFE8-1084-717A-C51EFAD7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B09CE-816A-7F83-5998-B96CE168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F32A-5332-76BF-CDE9-E0F0D566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CFB1-CAF1-9E3D-ED1A-318532C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6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7A48-5BCE-2DC1-2832-A1A1C83F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D3CF9-4159-BFA2-5E79-C69B500C9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C5D94-673B-4D1C-6471-16EF6377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B7568-9697-58A0-183E-B87ECB2F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A644-4E16-2FDE-DB01-4F62757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367BF-7D40-8644-54E0-EAC0B30F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95C6-806F-5091-8CEA-CF5653BC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0AEB-8ACA-38A4-3F4F-9B44F57E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269E-B2CE-FBA9-2F07-7AA86500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793C-E1C6-420C-9228-6F19BE56AD6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9EC3-8C36-E39D-48DE-9FFEA508B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192E-F828-5359-3678-EFD304E6B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CA4A-97D8-4AE2-83A9-C8D50602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95D1D8-1DF3-CB2D-3E57-9C9F0EA20561}"/>
              </a:ext>
            </a:extLst>
          </p:cNvPr>
          <p:cNvSpPr txBox="1"/>
          <p:nvPr/>
        </p:nvSpPr>
        <p:spPr>
          <a:xfrm>
            <a:off x="721291" y="1384713"/>
            <a:ext cx="273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</a:t>
            </a:r>
          </a:p>
          <a:p>
            <a:r>
              <a:rPr lang="en-US" dirty="0"/>
              <a:t>	hello [2021] JS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</a:t>
            </a:r>
          </a:p>
          <a:p>
            <a:r>
              <a:rPr lang="en-US" dirty="0"/>
              <a:t>	hello JS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8F70-57C6-2072-0C2D-CF5DB3D3EA8B}"/>
              </a:ext>
            </a:extLst>
          </p:cNvPr>
          <p:cNvSpPr txBox="1"/>
          <p:nvPr/>
        </p:nvSpPr>
        <p:spPr>
          <a:xfrm>
            <a:off x="542506" y="852273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get the only text outside </a:t>
            </a:r>
            <a:r>
              <a:rPr lang="en-US" b="1" dirty="0"/>
              <a:t>brackets</a:t>
            </a:r>
            <a:r>
              <a:rPr lang="en-US" dirty="0"/>
              <a:t> [ ] from paragraph.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DA751A-34CF-7AFF-C167-59B47CF6C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t="5490" b="5149"/>
          <a:stretch/>
        </p:blipFill>
        <p:spPr>
          <a:xfrm>
            <a:off x="631898" y="3979419"/>
            <a:ext cx="6300433" cy="1477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6CF97C-A3F1-DED2-ED67-8F44178D12E0}"/>
              </a:ext>
            </a:extLst>
          </p:cNvPr>
          <p:cNvSpPr txBox="1"/>
          <p:nvPr/>
        </p:nvSpPr>
        <p:spPr>
          <a:xfrm>
            <a:off x="7755729" y="852273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0CB691-32DF-197E-57B6-3B88D5A65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51" b="19630"/>
          <a:stretch/>
        </p:blipFill>
        <p:spPr>
          <a:xfrm>
            <a:off x="7260401" y="4299881"/>
            <a:ext cx="3924502" cy="10494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E6357C-0273-C69A-8E96-451A398AD418}"/>
              </a:ext>
            </a:extLst>
          </p:cNvPr>
          <p:cNvCxnSpPr>
            <a:cxnSpLocks/>
          </p:cNvCxnSpPr>
          <p:nvPr/>
        </p:nvCxnSpPr>
        <p:spPr>
          <a:xfrm>
            <a:off x="7260401" y="1036939"/>
            <a:ext cx="0" cy="212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D34075-0FE2-CC24-E473-A5E81E21D08B}"/>
              </a:ext>
            </a:extLst>
          </p:cNvPr>
          <p:cNvSpPr txBox="1"/>
          <p:nvPr/>
        </p:nvSpPr>
        <p:spPr>
          <a:xfrm>
            <a:off x="83127" y="93518"/>
            <a:ext cx="27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94617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36AA2B-0EC6-2A33-3036-D72853332D29}"/>
              </a:ext>
            </a:extLst>
          </p:cNvPr>
          <p:cNvSpPr txBox="1"/>
          <p:nvPr/>
        </p:nvSpPr>
        <p:spPr>
          <a:xfrm>
            <a:off x="83127" y="93518"/>
            <a:ext cx="27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6B62-F7BF-B6E0-68A9-E9E7A291EF92}"/>
              </a:ext>
            </a:extLst>
          </p:cNvPr>
          <p:cNvSpPr txBox="1"/>
          <p:nvPr/>
        </p:nvSpPr>
        <p:spPr>
          <a:xfrm>
            <a:off x="838624" y="1125978"/>
            <a:ext cx="27343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</a:t>
            </a:r>
          </a:p>
          <a:p>
            <a:r>
              <a:rPr lang="en-US" dirty="0"/>
              <a:t>	[0, 1, 1, 3, 4]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</a:t>
            </a:r>
          </a:p>
          <a:p>
            <a:r>
              <a:rPr lang="en-US" dirty="0"/>
              <a:t>	8</a:t>
            </a:r>
          </a:p>
          <a:p>
            <a:endParaRPr lang="en-US" dirty="0"/>
          </a:p>
          <a:p>
            <a:r>
              <a:rPr lang="en-US" sz="1400" i="1" dirty="0"/>
              <a:t>Because 1 + 3 + 4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E2FE0-F623-941F-03E0-189BA5B27D09}"/>
              </a:ext>
            </a:extLst>
          </p:cNvPr>
          <p:cNvSpPr txBox="1"/>
          <p:nvPr/>
        </p:nvSpPr>
        <p:spPr>
          <a:xfrm>
            <a:off x="659839" y="593538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sum number after number 1 until number 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D2B77-6803-B123-969B-DB62BAE71BCD}"/>
              </a:ext>
            </a:extLst>
          </p:cNvPr>
          <p:cNvSpPr txBox="1"/>
          <p:nvPr/>
        </p:nvSpPr>
        <p:spPr>
          <a:xfrm>
            <a:off x="7463928" y="58940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C2D09-DFB3-BD8E-9238-2BED9E54297A}"/>
              </a:ext>
            </a:extLst>
          </p:cNvPr>
          <p:cNvCxnSpPr>
            <a:cxnSpLocks/>
          </p:cNvCxnSpPr>
          <p:nvPr/>
        </p:nvCxnSpPr>
        <p:spPr>
          <a:xfrm>
            <a:off x="6986307" y="778204"/>
            <a:ext cx="0" cy="211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8AA1E8-697A-EF46-6B8B-367C4815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47" y="4110598"/>
            <a:ext cx="2437296" cy="1149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02E8C2-248F-0516-7500-99989DB7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24" y="3762253"/>
            <a:ext cx="5071813" cy="18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732D1-5146-EC2F-F0E3-D7A701C01533}"/>
              </a:ext>
            </a:extLst>
          </p:cNvPr>
          <p:cNvSpPr txBox="1"/>
          <p:nvPr/>
        </p:nvSpPr>
        <p:spPr>
          <a:xfrm>
            <a:off x="83127" y="93518"/>
            <a:ext cx="27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6A4F-610B-7436-8129-66FAFD844452}"/>
              </a:ext>
            </a:extLst>
          </p:cNvPr>
          <p:cNvSpPr txBox="1"/>
          <p:nvPr/>
        </p:nvSpPr>
        <p:spPr>
          <a:xfrm>
            <a:off x="488717" y="1186134"/>
            <a:ext cx="3176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</a:t>
            </a:r>
          </a:p>
          <a:p>
            <a:r>
              <a:rPr lang="en-US" dirty="0"/>
              <a:t>	[2, 4, 6]</a:t>
            </a:r>
          </a:p>
          <a:p>
            <a:r>
              <a:rPr lang="en-US" dirty="0"/>
              <a:t>	[3, 1, 0]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	[3, 4, 6]</a:t>
            </a:r>
          </a:p>
          <a:p>
            <a:endParaRPr lang="en-US" dirty="0"/>
          </a:p>
          <a:p>
            <a:r>
              <a:rPr lang="en-US" sz="1400" i="1" dirty="0"/>
              <a:t>Because :</a:t>
            </a:r>
          </a:p>
          <a:p>
            <a:r>
              <a:rPr lang="en-US" sz="1400" i="1" dirty="0"/>
              <a:t>2 &lt; 3 =&gt; add 3 to new array</a:t>
            </a:r>
          </a:p>
          <a:p>
            <a:r>
              <a:rPr lang="en-US" sz="1400" i="1" dirty="0"/>
              <a:t>4 &gt; 1 =&gt; add 4 to new array</a:t>
            </a:r>
          </a:p>
          <a:p>
            <a:r>
              <a:rPr lang="en-US" sz="1400" i="1" dirty="0"/>
              <a:t>6 &gt; 0 =&gt; add 6 to new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949FC-4700-E626-AE33-3E144C9162D3}"/>
              </a:ext>
            </a:extLst>
          </p:cNvPr>
          <p:cNvSpPr txBox="1"/>
          <p:nvPr/>
        </p:nvSpPr>
        <p:spPr>
          <a:xfrm>
            <a:off x="488717" y="671450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find maximum of two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CFF5E-3E0E-3752-043C-93FD224E3D03}"/>
              </a:ext>
            </a:extLst>
          </p:cNvPr>
          <p:cNvSpPr txBox="1"/>
          <p:nvPr/>
        </p:nvSpPr>
        <p:spPr>
          <a:xfrm>
            <a:off x="7386364" y="71895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0ADAD3-19A0-94CF-893E-6D8E5B68851C}"/>
              </a:ext>
            </a:extLst>
          </p:cNvPr>
          <p:cNvCxnSpPr>
            <a:cxnSpLocks/>
          </p:cNvCxnSpPr>
          <p:nvPr/>
        </p:nvCxnSpPr>
        <p:spPr>
          <a:xfrm>
            <a:off x="6954302" y="718956"/>
            <a:ext cx="0" cy="227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A442E6C-8DAC-730F-CB03-5D9D06E1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28" y="4743490"/>
            <a:ext cx="2482978" cy="1225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2B1C83-173E-F801-B9D2-3DEF1166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01" y="4352165"/>
            <a:ext cx="3340667" cy="20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7E1DA-690C-4830-B1D9-CA2E92E5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2256164"/>
            <a:ext cx="5756249" cy="2345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9AD7F-89F2-4615-A867-41EE6D1A1769}"/>
              </a:ext>
            </a:extLst>
          </p:cNvPr>
          <p:cNvSpPr txBox="1"/>
          <p:nvPr/>
        </p:nvSpPr>
        <p:spPr>
          <a:xfrm>
            <a:off x="3754750" y="48939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https://www.w3schools.com/jsref/jsref_push.asp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3C89F-90CE-4604-8CF9-EBD1F0A78169}"/>
              </a:ext>
            </a:extLst>
          </p:cNvPr>
          <p:cNvSpPr txBox="1"/>
          <p:nvPr/>
        </p:nvSpPr>
        <p:spPr>
          <a:xfrm>
            <a:off x="2248270" y="489396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More details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68C61-8EE0-447C-BB2D-491A65AEF713}"/>
              </a:ext>
            </a:extLst>
          </p:cNvPr>
          <p:cNvSpPr txBox="1"/>
          <p:nvPr/>
        </p:nvSpPr>
        <p:spPr>
          <a:xfrm>
            <a:off x="2248270" y="671374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Help!</a:t>
            </a:r>
          </a:p>
        </p:txBody>
      </p:sp>
    </p:spTree>
    <p:extLst>
      <p:ext uri="{BB962C8B-B14F-4D97-AF65-F5344CB8AC3E}">
        <p14:creationId xmlns:p14="http://schemas.microsoft.com/office/powerpoint/2010/main" val="37144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194FCF-92F9-91A1-2BFB-161F0A206F80}"/>
              </a:ext>
            </a:extLst>
          </p:cNvPr>
          <p:cNvSpPr txBox="1"/>
          <p:nvPr/>
        </p:nvSpPr>
        <p:spPr>
          <a:xfrm>
            <a:off x="540082" y="1315619"/>
            <a:ext cx="3176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[1, 2, 7, 5, 8]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[8, 8,  7, 5, 8]</a:t>
            </a:r>
          </a:p>
          <a:p>
            <a:endParaRPr lang="en-US" dirty="0"/>
          </a:p>
          <a:p>
            <a:r>
              <a:rPr lang="en-US" sz="1400" i="1" dirty="0"/>
              <a:t>Because :</a:t>
            </a:r>
          </a:p>
          <a:p>
            <a:r>
              <a:rPr lang="en-US" sz="1400" i="1" dirty="0"/>
              <a:t>1 &lt; 5 =&gt; replace with 8</a:t>
            </a:r>
          </a:p>
          <a:p>
            <a:r>
              <a:rPr lang="en-US" sz="1400" i="1" dirty="0"/>
              <a:t>2 &lt; 5 =&gt; replace with 8</a:t>
            </a:r>
          </a:p>
          <a:p>
            <a:r>
              <a:rPr lang="en-US" sz="1400" i="1" dirty="0"/>
              <a:t>7 &gt; 5 =&gt; keep the same value </a:t>
            </a:r>
          </a:p>
          <a:p>
            <a:r>
              <a:rPr lang="en-US" sz="1400" i="1" dirty="0"/>
              <a:t>5 &lt; 5 =&gt; keep the same value </a:t>
            </a:r>
          </a:p>
          <a:p>
            <a:r>
              <a:rPr lang="en-US" sz="1400" i="1" dirty="0"/>
              <a:t>8 &gt; 5 =&gt; keep the same value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7C5AE-D3F7-2CCA-ADA8-3E3DC61CB6B1}"/>
              </a:ext>
            </a:extLst>
          </p:cNvPr>
          <p:cNvSpPr txBox="1"/>
          <p:nvPr/>
        </p:nvSpPr>
        <p:spPr>
          <a:xfrm>
            <a:off x="540082" y="669288"/>
            <a:ext cx="745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find maximum number and replace all number </a:t>
            </a:r>
          </a:p>
          <a:p>
            <a:r>
              <a:rPr lang="en-US" dirty="0"/>
              <a:t>that less than 5 with maximum number.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E78C1-DD91-4C7D-995E-6CAECF1FD6F6}"/>
              </a:ext>
            </a:extLst>
          </p:cNvPr>
          <p:cNvSpPr txBox="1"/>
          <p:nvPr/>
        </p:nvSpPr>
        <p:spPr>
          <a:xfrm>
            <a:off x="7396942" y="669288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0A457C-1762-FB59-6E5B-9E83F313C7F7}"/>
              </a:ext>
            </a:extLst>
          </p:cNvPr>
          <p:cNvCxnSpPr>
            <a:cxnSpLocks/>
          </p:cNvCxnSpPr>
          <p:nvPr/>
        </p:nvCxnSpPr>
        <p:spPr>
          <a:xfrm flipV="1">
            <a:off x="6959593" y="810342"/>
            <a:ext cx="0" cy="287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1BD4CDD-3B45-392E-8AFB-3AE0CD5C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42" y="4919065"/>
            <a:ext cx="2701033" cy="1246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CFABCB-6A6F-2BAC-0C35-C6C1132C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82" y="4563108"/>
            <a:ext cx="3335514" cy="1958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8995C3-C18E-C5EC-1A68-512361ABD4BB}"/>
              </a:ext>
            </a:extLst>
          </p:cNvPr>
          <p:cNvSpPr txBox="1"/>
          <p:nvPr/>
        </p:nvSpPr>
        <p:spPr>
          <a:xfrm>
            <a:off x="83127" y="93518"/>
            <a:ext cx="27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Exercise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051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413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Mengheang Pho</cp:lastModifiedBy>
  <cp:revision>5</cp:revision>
  <dcterms:created xsi:type="dcterms:W3CDTF">2022-11-03T03:16:24Z</dcterms:created>
  <dcterms:modified xsi:type="dcterms:W3CDTF">2022-11-14T02:18:25Z</dcterms:modified>
</cp:coreProperties>
</file>