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60" y="3572933"/>
            <a:ext cx="5514059" cy="31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9" y="2244830"/>
            <a:ext cx="4469066" cy="3975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623" y="3746721"/>
            <a:ext cx="229584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46" y="3588732"/>
            <a:ext cx="478221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07" y="3636364"/>
            <a:ext cx="492511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444" y="3889099"/>
            <a:ext cx="462027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06966"/>
            <a:ext cx="4739093" cy="45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" y="2463371"/>
            <a:ext cx="4861563" cy="45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PHAL.HIM</cp:lastModifiedBy>
  <cp:revision>27</cp:revision>
  <dcterms:created xsi:type="dcterms:W3CDTF">2021-12-22T13:20:19Z</dcterms:created>
  <dcterms:modified xsi:type="dcterms:W3CDTF">2023-12-18T13:37:29Z</dcterms:modified>
</cp:coreProperties>
</file>