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611" y="54573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008" y="573615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School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56014" y="12126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756" y="1204103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name : </a:t>
            </a:r>
            <a:r>
              <a:rPr lang="en-US" sz="1400" b="1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Classroom</a:t>
            </a:r>
            <a:r>
              <a:rPr lang="en-US" sz="1400" b="1" dirty="0" smtClean="0"/>
              <a:t>: classroom</a:t>
            </a:r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0306" y="185333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0085" y="1949257"/>
            <a:ext cx="239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addClassroom</a:t>
            </a:r>
            <a:r>
              <a:rPr lang="en-US" sz="1400" dirty="0" smtClean="0"/>
              <a:t> () : </a:t>
            </a:r>
            <a:r>
              <a:rPr lang="en-VI" sz="1400" b="1" dirty="0" smtClean="0"/>
              <a:t>Classroom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54200" y="146578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814" y="1550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73633" y="1077091"/>
            <a:ext cx="8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-student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81410" y="534427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1278" y="534427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Student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1813" y="1201384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76555" y="1192795"/>
            <a:ext cx="170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/>
              <a:t>firstName</a:t>
            </a:r>
            <a:r>
              <a:rPr lang="en-US" sz="1400" dirty="0"/>
              <a:t>: </a:t>
            </a:r>
            <a:r>
              <a:rPr lang="en-US" sz="1400" b="1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lastName</a:t>
            </a:r>
            <a:r>
              <a:rPr lang="en-US" sz="1400" b="1" dirty="0"/>
              <a:t>: string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86105" y="1842022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76555" y="1975574"/>
            <a:ext cx="2067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getFullName</a:t>
            </a:r>
            <a:r>
              <a:rPr lang="en-US" sz="1400" dirty="0" smtClean="0"/>
              <a:t>() : </a:t>
            </a:r>
            <a:r>
              <a:rPr lang="en-US" sz="1400" b="1" dirty="0" smtClean="0"/>
              <a:t>number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62863" y="3767204"/>
            <a:ext cx="3032632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19694" y="3748616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Classroom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13266" y="4419764"/>
            <a:ext cx="2982229" cy="143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8529" y="4362458"/>
            <a:ext cx="1437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name : </a:t>
            </a:r>
            <a:r>
              <a:rPr lang="en-US" sz="1400" b="1" dirty="0" smtClean="0"/>
              <a:t>string</a:t>
            </a:r>
            <a:endParaRPr lang="en-US" sz="1400" b="1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78042" y="5101122"/>
            <a:ext cx="3017453" cy="2085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8008" y="5208351"/>
            <a:ext cx="3037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addStudent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VI" sz="1400" b="1" dirty="0" smtClean="0"/>
              <a:t>string</a:t>
            </a:r>
            <a:endParaRPr lang="en-US" sz="1400" b="1" dirty="0"/>
          </a:p>
          <a:p>
            <a:r>
              <a:rPr lang="en-US" sz="1400" dirty="0"/>
              <a:t>+ </a:t>
            </a:r>
            <a:r>
              <a:rPr lang="en-US" sz="1400" dirty="0" err="1" smtClean="0"/>
              <a:t>getNumberOfStudents</a:t>
            </a:r>
            <a:r>
              <a:rPr lang="en-US" sz="1400" dirty="0" smtClean="0"/>
              <a:t> </a:t>
            </a:r>
            <a:r>
              <a:rPr lang="en-US" sz="1400" dirty="0"/>
              <a:t>() : </a:t>
            </a:r>
            <a:r>
              <a:rPr lang="en-US" sz="1400" b="1" dirty="0"/>
              <a:t>number</a:t>
            </a:r>
          </a:p>
          <a:p>
            <a:endParaRPr lang="en-US" sz="1400" b="1" dirty="0" smtClean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21115" y="2915961"/>
            <a:ext cx="0" cy="7444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94654" y="3360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I" dirty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1840" y="338772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VI" sz="1400" dirty="0" smtClean="0"/>
              <a:t>School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21115" y="2888079"/>
            <a:ext cx="996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VI" sz="1400" dirty="0" smtClean="0"/>
              <a:t>Classroom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04069" y="2928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PHAL.HIM</cp:lastModifiedBy>
  <cp:revision>5</cp:revision>
  <dcterms:created xsi:type="dcterms:W3CDTF">2021-09-22T19:24:23Z</dcterms:created>
  <dcterms:modified xsi:type="dcterms:W3CDTF">2024-04-03T01:30:21Z</dcterms:modified>
</cp:coreProperties>
</file>