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4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03F2B"/>
    <a:srgbClr val="344529"/>
    <a:srgbClr val="2B3922"/>
    <a:srgbClr val="2E3722"/>
    <a:srgbClr val="FCF7F1"/>
    <a:srgbClr val="B8D233"/>
    <a:srgbClr val="5CC6D6"/>
    <a:srgbClr val="F8D22F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467752"/>
            <a:ext cx="4775075" cy="16309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m-KH" sz="6000" dirty="0">
                <a:solidFill>
                  <a:schemeClr val="tx1"/>
                </a:solidFill>
                <a:latin typeface="Kh Dangrek" panose="02000500000000020004" pitchFamily="2" charset="0"/>
                <a:cs typeface="Kh Dangrek" panose="02000500000000020004" pitchFamily="2" charset="0"/>
              </a:rPr>
              <a:t>ក្រុមទី២</a:t>
            </a:r>
            <a:endParaRPr lang="en-US" sz="6000" dirty="0">
              <a:solidFill>
                <a:schemeClr val="tx1"/>
              </a:solidFill>
              <a:latin typeface="Kh Dangrek" panose="02000500000000020004" pitchFamily="2" charset="0"/>
              <a:cs typeface="Kh Dangrek" panose="02000500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51610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m-KH" dirty="0">
                <a:solidFill>
                  <a:srgbClr val="92D050"/>
                </a:solidFill>
                <a:latin typeface="Kh Dangrek" panose="02000500000000020004" pitchFamily="2" charset="0"/>
                <a:cs typeface="Kh Dangrek" panose="02000500000000020004" pitchFamily="2" charset="0"/>
              </a:rPr>
              <a:t>មុខវិទ្យាកុំព្យូទ័រថ្នាក់ទី១០</a:t>
            </a:r>
            <a:r>
              <a:rPr lang="en-US" b="1" dirty="0">
                <a:solidFill>
                  <a:srgbClr val="92D050"/>
                </a:solidFill>
                <a:latin typeface="Kh Dangrek" panose="02000500000000020004" pitchFamily="2" charset="0"/>
                <a:cs typeface="Kh Dangrek" panose="02000500000000020004" pitchFamily="2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036E67-9A12-4058-B5FE-2F01555F2D51}"/>
              </a:ext>
            </a:extLst>
          </p:cNvPr>
          <p:cNvSpPr txBox="1">
            <a:spLocks/>
          </p:cNvSpPr>
          <p:nvPr/>
        </p:nvSpPr>
        <p:spPr>
          <a:xfrm>
            <a:off x="3708462" y="666944"/>
            <a:ext cx="4775075" cy="163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km-KH" sz="3600" dirty="0">
                <a:solidFill>
                  <a:schemeClr val="tx1"/>
                </a:solidFill>
                <a:latin typeface="Kh Dangrek" panose="02000500000000020004" pitchFamily="2" charset="0"/>
                <a:cs typeface="Kh Dangrek" panose="02000500000000020004" pitchFamily="2" charset="0"/>
              </a:rPr>
              <a:t>សមាជិកក្រុមមាន៖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5033B5-5D1B-4B8D-822D-ED05B777D237}"/>
              </a:ext>
            </a:extLst>
          </p:cNvPr>
          <p:cNvSpPr txBox="1">
            <a:spLocks/>
          </p:cNvSpPr>
          <p:nvPr/>
        </p:nvSpPr>
        <p:spPr>
          <a:xfrm>
            <a:off x="3708462" y="1798093"/>
            <a:ext cx="4775075" cy="163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m-KH" sz="2200" dirty="0">
                <a:solidFill>
                  <a:schemeClr val="tx1"/>
                </a:solidFill>
                <a:latin typeface="Kh Dangrek" panose="02000500000000020004" pitchFamily="2" charset="0"/>
                <a:cs typeface="Kh Dangrek" panose="02000500000000020004" pitchFamily="2" charset="0"/>
              </a:rPr>
              <a:t>ផល្លា​​ វិសាល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m-KH" sz="2200" dirty="0">
                <a:solidFill>
                  <a:schemeClr val="tx1"/>
                </a:solidFill>
                <a:latin typeface="Kh Dangrek" panose="02000500000000020004" pitchFamily="2" charset="0"/>
                <a:cs typeface="Kh Dangrek" panose="02000500000000020004" pitchFamily="2" charset="0"/>
              </a:rPr>
              <a:t>គី ស៊ីន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m-KH" sz="2200" dirty="0">
                <a:solidFill>
                  <a:schemeClr val="tx1"/>
                </a:solidFill>
                <a:latin typeface="Kh Dangrek" panose="02000500000000020004" pitchFamily="2" charset="0"/>
                <a:cs typeface="Kh Dangrek" panose="02000500000000020004" pitchFamily="2" charset="0"/>
              </a:rPr>
              <a:t>ថុន វណ្ឌី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m-KH" sz="2200">
                <a:solidFill>
                  <a:schemeClr val="tx1"/>
                </a:solidFill>
                <a:latin typeface="Kh Dangrek" panose="02000500000000020004" pitchFamily="2" charset="0"/>
                <a:cs typeface="Kh Dangrek" panose="02000500000000020004" pitchFamily="2" charset="0"/>
              </a:rPr>
              <a:t>សំ រឹទ្ធិ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km-KH" sz="2200" dirty="0">
              <a:solidFill>
                <a:schemeClr val="tx1"/>
              </a:solidFill>
              <a:latin typeface="Kh Dangrek" panose="02000500000000020004" pitchFamily="2" charset="0"/>
              <a:cs typeface="Kh Dangrek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80BAC-F45F-4186-96AC-7FB2BCB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solidFill>
                  <a:srgbClr val="002060"/>
                </a:solidFill>
              </a:rPr>
              <a:t>&lt;!DOCTYPE html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html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head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title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ក្រុមទី២</a:t>
            </a:r>
            <a:r>
              <a:rPr lang="km-KH" sz="1800" dirty="0">
                <a:solidFill>
                  <a:srgbClr val="0070C0"/>
                </a:solidFill>
              </a:rPr>
              <a:t>&lt;</a:t>
            </a:r>
            <a:r>
              <a:rPr lang="km-KH" sz="900" dirty="0"/>
              <a:t>/</a:t>
            </a:r>
            <a:r>
              <a:rPr lang="en-US" sz="900" dirty="0"/>
              <a:t>title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/head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body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h1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វិទ្យាល័យជាស៊ីមព្រែកអញ្ចាញ</a:t>
            </a:r>
            <a:r>
              <a:rPr lang="km-KH" sz="2000" dirty="0">
                <a:solidFill>
                  <a:srgbClr val="0070C0"/>
                </a:solidFill>
              </a:rPr>
              <a:t>&lt;</a:t>
            </a:r>
            <a:r>
              <a:rPr lang="km-KH" sz="900" dirty="0"/>
              <a:t>/</a:t>
            </a:r>
            <a:r>
              <a:rPr lang="en-US" sz="900" dirty="0"/>
              <a:t>h1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សាលារៀនេះមានឈ្មោះពេញគឺ វិទ្យាល័យសម្ដេចអគ្គមហាធម្មពោធិសាល ជា ស៊ីម ព្រែកអញ្ចាញ </a:t>
            </a:r>
            <a:r>
              <a:rPr lang="km-KH" sz="16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br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មានទីតាំងស្ថិតនៅភូមិកណ្ដាល ឃុំព្រែកអញ្ចាញ ស្រុកមុខកំពូល ខេត្តកណ្ដាល ដែលមានចម្ងាយប្រមាណជិត៣០គីឡូម៉ែត្រពីរាជធានីភ្នំពេញ។</a:t>
            </a:r>
            <a:r>
              <a:rPr lang="km-KH" sz="1800" dirty="0">
                <a:solidFill>
                  <a:srgbClr val="0070C0"/>
                </a:solidFill>
              </a:rPr>
              <a:t>&lt;</a:t>
            </a:r>
            <a:r>
              <a:rPr lang="km-KH" sz="900" dirty="0"/>
              <a:t>/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img</a:t>
            </a:r>
            <a:r>
              <a:rPr lang="en-US" sz="900" dirty="0"/>
              <a:t> </a:t>
            </a:r>
            <a:r>
              <a:rPr lang="en-US" sz="900" dirty="0" err="1"/>
              <a:t>src</a:t>
            </a:r>
            <a:r>
              <a:rPr lang="en-US" sz="900" dirty="0"/>
              <a:t>="NGS PA LogoPNG.png" width="</a:t>
            </a:r>
            <a:r>
              <a:rPr lang="en-US" sz="900" dirty="0">
                <a:solidFill>
                  <a:srgbClr val="F03F2B"/>
                </a:solidFill>
              </a:rPr>
              <a:t>200px</a:t>
            </a:r>
            <a:r>
              <a:rPr lang="en-US" sz="900" dirty="0"/>
              <a:t>" height="</a:t>
            </a:r>
            <a:r>
              <a:rPr lang="en-US" sz="900" dirty="0">
                <a:solidFill>
                  <a:srgbClr val="F03F2B"/>
                </a:solidFill>
              </a:rPr>
              <a:t>200px</a:t>
            </a:r>
            <a:r>
              <a:rPr lang="en-US" sz="900" dirty="0"/>
              <a:t>" alt="NGSPA LOGO"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en-US" sz="900" dirty="0"/>
              <a:t>LOGO NGSPA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/p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/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a </a:t>
            </a:r>
            <a:r>
              <a:rPr lang="en-US" sz="900" dirty="0" err="1"/>
              <a:t>href</a:t>
            </a:r>
            <a:r>
              <a:rPr lang="en-US" sz="900" dirty="0"/>
              <a:t>="</a:t>
            </a:r>
            <a:r>
              <a:rPr lang="en-US" sz="900" dirty="0">
                <a:solidFill>
                  <a:srgbClr val="0070C0"/>
                </a:solidFill>
              </a:rPr>
              <a:t>https://mobile.facebook.com/%E1%9E%9C%E1%9E%B7%E1%9E%91%E1%9F%92%E1%9E%99%E1%9E%B6%E1%9E%9B%E1%9F%90%E1%9E%99-%E1%9E%9F%E1%9E%98%E1%9F%92%E1%9E%8F%E1%9F%81%E1%9E%85%E1%9E%A2%E1%9E%82%E1%9F%92%E1%9E%82%E1%9E%98%E1%9E%A0%E1%9E%B6%E1%9E%92%E1%9E%98%E1%9F%92%E1%9E%98%E1%9E%96%E1%9F%84%E1%9E%92%E1%9E%B7%E1%9E%9F%E1%9E%B6%E1%9E%9B-%E1%9E%87%E1%9E%B6%E1%9E%9F%E1%9F%8A%E1%9E%B8%E1%9E%98-%E1%9E%96%E1%9F%92%E1%9E%9A%E1%9F%82%E1%9E%80%E1%9E%A2%E1%9E%89%E1%9F%92%E1%9E%85%E1%9E%B6%E1%9E%89-%E1%9E%9F%E1%9E%B6%E1%9E%9B%E1%9E%B6%E1%9E%9A%E1%9F%80%E1%9E%93%E1%9E%87%E1%9F%86%E1%9E%93%E1%9E%B6%E1%9E%93%E1%9F%8B%E1%9E%90%E1%9F%92%E1%9E%98%E1%9E%B8-254362375041580/?ref=</a:t>
            </a:r>
            <a:r>
              <a:rPr lang="en-US" sz="900" dirty="0" err="1">
                <a:solidFill>
                  <a:srgbClr val="0070C0"/>
                </a:solidFill>
              </a:rPr>
              <a:t>page_internal&amp;mt_nav</a:t>
            </a:r>
            <a:r>
              <a:rPr lang="en-US" sz="900" dirty="0">
                <a:solidFill>
                  <a:srgbClr val="0070C0"/>
                </a:solidFill>
              </a:rPr>
              <a:t>=0</a:t>
            </a:r>
            <a:r>
              <a:rPr lang="en-US" sz="900" dirty="0"/>
              <a:t>" target="blank"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en-US" sz="900" dirty="0"/>
              <a:t>Facebook Page NGSPA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/a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br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br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 err="1"/>
              <a:t>img</a:t>
            </a:r>
            <a:r>
              <a:rPr lang="en-US" sz="900" dirty="0"/>
              <a:t> </a:t>
            </a:r>
            <a:r>
              <a:rPr lang="en-US" sz="900" dirty="0" err="1"/>
              <a:t>src</a:t>
            </a:r>
            <a:r>
              <a:rPr lang="en-US" sz="900" dirty="0"/>
              <a:t>="photo.001.jpg" width="</a:t>
            </a:r>
            <a:r>
              <a:rPr lang="en-US" sz="900" dirty="0">
                <a:solidFill>
                  <a:srgbClr val="F03F2B"/>
                </a:solidFill>
              </a:rPr>
              <a:t>480px</a:t>
            </a:r>
            <a:r>
              <a:rPr lang="en-US" sz="900" dirty="0"/>
              <a:t>" height="</a:t>
            </a:r>
            <a:r>
              <a:rPr lang="en-US" sz="900" dirty="0">
                <a:solidFill>
                  <a:srgbClr val="F03F2B"/>
                </a:solidFill>
              </a:rPr>
              <a:t>360px</a:t>
            </a:r>
            <a:r>
              <a:rPr lang="en-US" sz="900" dirty="0"/>
              <a:t>"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រូបភាពទីំមួយ</a:t>
            </a:r>
            <a:r>
              <a:rPr lang="km-KH" sz="2000" dirty="0">
                <a:solidFill>
                  <a:srgbClr val="0070C0"/>
                </a:solidFill>
              </a:rPr>
              <a:t>&lt;</a:t>
            </a:r>
            <a:r>
              <a:rPr lang="km-KH" sz="900" dirty="0"/>
              <a:t>/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/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</a:t>
            </a:r>
            <a:r>
              <a:rPr lang="en-US" sz="900" dirty="0">
                <a:solidFill>
                  <a:srgbClr val="0070C0"/>
                </a:solidFill>
              </a:rPr>
              <a:t> &lt;</a:t>
            </a:r>
            <a:r>
              <a:rPr lang="en-US" sz="900" dirty="0" err="1"/>
              <a:t>img</a:t>
            </a:r>
            <a:r>
              <a:rPr lang="en-US" sz="900" dirty="0"/>
              <a:t> </a:t>
            </a:r>
            <a:r>
              <a:rPr lang="en-US" sz="900" dirty="0" err="1"/>
              <a:t>src</a:t>
            </a:r>
            <a:r>
              <a:rPr lang="en-US" sz="900" dirty="0"/>
              <a:t>="photo.002.jpg" width="</a:t>
            </a:r>
            <a:r>
              <a:rPr lang="en-US" sz="900" dirty="0">
                <a:solidFill>
                  <a:srgbClr val="F03F2B"/>
                </a:solidFill>
              </a:rPr>
              <a:t>480px</a:t>
            </a:r>
            <a:r>
              <a:rPr lang="en-US" sz="900" dirty="0"/>
              <a:t>" height="</a:t>
            </a:r>
            <a:r>
              <a:rPr lang="en-US" sz="900" dirty="0">
                <a:solidFill>
                  <a:srgbClr val="F03F2B"/>
                </a:solidFill>
              </a:rPr>
              <a:t>360px</a:t>
            </a:r>
            <a:r>
              <a:rPr lang="en-US" sz="900" dirty="0"/>
              <a:t>"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</a:t>
            </a:r>
            <a:r>
              <a:rPr lang="en-US" sz="900" dirty="0">
                <a:solidFill>
                  <a:srgbClr val="0070C0"/>
                </a:solidFill>
              </a:rPr>
              <a:t> &lt;</a:t>
            </a:r>
            <a:r>
              <a:rPr lang="en-US" sz="900" dirty="0" err="1"/>
              <a:t>i</a:t>
            </a:r>
            <a:r>
              <a:rPr lang="en-US" sz="900" dirty="0"/>
              <a:t>&gt;&lt;p&gt;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រូបភាពទីំពីរ</a:t>
            </a:r>
            <a:r>
              <a:rPr lang="km-KH" sz="1800" dirty="0">
                <a:solidFill>
                  <a:srgbClr val="0070C0"/>
                </a:solidFill>
              </a:rPr>
              <a:t>&lt;</a:t>
            </a:r>
            <a:r>
              <a:rPr lang="km-KH" sz="900" dirty="0"/>
              <a:t>/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/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img</a:t>
            </a:r>
            <a:r>
              <a:rPr lang="en-US" sz="900" dirty="0"/>
              <a:t> </a:t>
            </a:r>
            <a:r>
              <a:rPr lang="en-US" sz="900" dirty="0" err="1"/>
              <a:t>src</a:t>
            </a:r>
            <a:r>
              <a:rPr lang="en-US" sz="900" dirty="0"/>
              <a:t>="photo.003.jpg" width="</a:t>
            </a:r>
            <a:r>
              <a:rPr lang="en-US" sz="900" dirty="0">
                <a:solidFill>
                  <a:srgbClr val="F03F2B"/>
                </a:solidFill>
              </a:rPr>
              <a:t>480px</a:t>
            </a:r>
            <a:r>
              <a:rPr lang="en-US" sz="900" dirty="0"/>
              <a:t>" height="</a:t>
            </a:r>
            <a:r>
              <a:rPr lang="en-US" sz="900" dirty="0">
                <a:solidFill>
                  <a:srgbClr val="F03F2B"/>
                </a:solidFill>
              </a:rPr>
              <a:t>360px</a:t>
            </a:r>
            <a:r>
              <a:rPr lang="en-US" sz="900" dirty="0"/>
              <a:t>"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</a:t>
            </a:r>
            <a:r>
              <a:rPr lang="en-US" sz="900" dirty="0">
                <a:solidFill>
                  <a:srgbClr val="0070C0"/>
                </a:solidFill>
              </a:rPr>
              <a:t> &lt;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&gt;&lt;p&gt;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រូបភាពទីំបី</a:t>
            </a:r>
            <a:r>
              <a:rPr lang="km-KH" sz="2000" dirty="0">
                <a:solidFill>
                  <a:srgbClr val="0070C0"/>
                </a:solidFill>
              </a:rPr>
              <a:t>&lt;</a:t>
            </a:r>
            <a:r>
              <a:rPr lang="km-KH" sz="900" dirty="0"/>
              <a:t>/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/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</a:t>
            </a:r>
            <a:r>
              <a:rPr lang="en-US" sz="900" dirty="0">
                <a:solidFill>
                  <a:srgbClr val="0070C0"/>
                </a:solidFill>
              </a:rPr>
              <a:t> &lt;/</a:t>
            </a:r>
            <a:r>
              <a:rPr lang="en-US" sz="900" dirty="0"/>
              <a:t>body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/html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33C3E2-80B5-4C87-8090-B85FAF20488C}"/>
              </a:ext>
            </a:extLst>
          </p:cNvPr>
          <p:cNvGrpSpPr/>
          <p:nvPr/>
        </p:nvGrpSpPr>
        <p:grpSpPr>
          <a:xfrm>
            <a:off x="0" y="6267451"/>
            <a:ext cx="12192000" cy="1224212"/>
            <a:chOff x="0" y="6267451"/>
            <a:chExt cx="12192000" cy="1224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3BEB4-1C13-4742-8AE7-A902227A4562}"/>
                </a:ext>
              </a:extLst>
            </p:cNvPr>
            <p:cNvSpPr/>
            <p:nvPr/>
          </p:nvSpPr>
          <p:spPr>
            <a:xfrm>
              <a:off x="818149" y="6267451"/>
              <a:ext cx="10539663" cy="122421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9730D5-5AAE-4BB9-8439-9EA3DA42A573}"/>
                </a:ext>
              </a:extLst>
            </p:cNvPr>
            <p:cNvSpPr/>
            <p:nvPr/>
          </p:nvSpPr>
          <p:spPr>
            <a:xfrm>
              <a:off x="0" y="6625389"/>
              <a:ext cx="12192000" cy="232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61DC89-E793-421C-B0F1-39790F33D6F2}"/>
                </a:ext>
              </a:extLst>
            </p:cNvPr>
            <p:cNvCxnSpPr/>
            <p:nvPr/>
          </p:nvCxnSpPr>
          <p:spPr>
            <a:xfrm>
              <a:off x="373380" y="6484620"/>
              <a:ext cx="1143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BDFE6D-7369-4CD0-8D4E-B14AAAC97A89}"/>
              </a:ext>
            </a:extLst>
          </p:cNvPr>
          <p:cNvGrpSpPr/>
          <p:nvPr/>
        </p:nvGrpSpPr>
        <p:grpSpPr>
          <a:xfrm rot="10800000">
            <a:off x="-16043" y="-629142"/>
            <a:ext cx="12192000" cy="1271728"/>
            <a:chOff x="0" y="6219935"/>
            <a:chExt cx="12192000" cy="12717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112AFC-C606-41E2-A72F-1C36A6B21999}"/>
                </a:ext>
              </a:extLst>
            </p:cNvPr>
            <p:cNvSpPr/>
            <p:nvPr/>
          </p:nvSpPr>
          <p:spPr>
            <a:xfrm>
              <a:off x="818150" y="6219935"/>
              <a:ext cx="10539663" cy="127172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5B18E2-E784-483F-840D-B5952AB4E668}"/>
                </a:ext>
              </a:extLst>
            </p:cNvPr>
            <p:cNvSpPr/>
            <p:nvPr/>
          </p:nvSpPr>
          <p:spPr>
            <a:xfrm>
              <a:off x="0" y="6625389"/>
              <a:ext cx="12192000" cy="232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88270C-F5B8-472E-99CA-DD0939D43575}"/>
                </a:ext>
              </a:extLst>
            </p:cNvPr>
            <p:cNvCxnSpPr/>
            <p:nvPr/>
          </p:nvCxnSpPr>
          <p:spPr>
            <a:xfrm>
              <a:off x="373380" y="6484620"/>
              <a:ext cx="1143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solidFill>
            <a:srgbClr val="D9D9D9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E27A7F-C894-4927-BCF7-EB4CB3CA9994}"/>
              </a:ext>
            </a:extLst>
          </p:cNvPr>
          <p:cNvGrpSpPr/>
          <p:nvPr/>
        </p:nvGrpSpPr>
        <p:grpSpPr>
          <a:xfrm>
            <a:off x="0" y="6360695"/>
            <a:ext cx="12192000" cy="1130968"/>
            <a:chOff x="0" y="6360695"/>
            <a:chExt cx="12192000" cy="11309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2E8577-8BBA-4782-BCBE-71A0C14AF4E0}"/>
                </a:ext>
              </a:extLst>
            </p:cNvPr>
            <p:cNvSpPr/>
            <p:nvPr/>
          </p:nvSpPr>
          <p:spPr>
            <a:xfrm>
              <a:off x="818149" y="6360695"/>
              <a:ext cx="10539663" cy="113096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00828-F311-44DD-906E-6A269C1A48D7}"/>
                </a:ext>
              </a:extLst>
            </p:cNvPr>
            <p:cNvSpPr/>
            <p:nvPr/>
          </p:nvSpPr>
          <p:spPr>
            <a:xfrm>
              <a:off x="0" y="6625389"/>
              <a:ext cx="12192000" cy="232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243F87-E99C-4762-873C-7B95C1A87238}"/>
                </a:ext>
              </a:extLst>
            </p:cNvPr>
            <p:cNvCxnSpPr/>
            <p:nvPr/>
          </p:nvCxnSpPr>
          <p:spPr>
            <a:xfrm>
              <a:off x="373380" y="6484620"/>
              <a:ext cx="1143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FB32397-E19A-4FF9-9D88-F188332C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-2188965"/>
            <a:ext cx="10058400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b="1" dirty="0">
                <a:solidFill>
                  <a:srgbClr val="002060"/>
                </a:solidFill>
              </a:rPr>
              <a:t>&lt;!DOCTYPE html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html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head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title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ក្រុមទី២</a:t>
            </a:r>
            <a:r>
              <a:rPr lang="km-KH" sz="1800" dirty="0">
                <a:solidFill>
                  <a:srgbClr val="0070C0"/>
                </a:solidFill>
              </a:rPr>
              <a:t>&lt;</a:t>
            </a:r>
            <a:r>
              <a:rPr lang="km-KH" sz="900" dirty="0"/>
              <a:t>/</a:t>
            </a:r>
            <a:r>
              <a:rPr lang="en-US" sz="900" dirty="0"/>
              <a:t>title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/head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body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h1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វិទ្យាល័យជាស៊ីមព្រែកអញ្ចាញ</a:t>
            </a:r>
            <a:r>
              <a:rPr lang="km-KH" sz="2000" dirty="0">
                <a:solidFill>
                  <a:srgbClr val="0070C0"/>
                </a:solidFill>
              </a:rPr>
              <a:t>&lt;</a:t>
            </a:r>
            <a:r>
              <a:rPr lang="km-KH" sz="900" dirty="0"/>
              <a:t>/</a:t>
            </a:r>
            <a:r>
              <a:rPr lang="en-US" sz="900" dirty="0"/>
              <a:t>h1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សាលារៀនេះមានឈ្មោះពេញគឺ វិទ្យាល័យសម្ដេចអគ្គមហាធម្មពោធិសាល ជា ស៊ីម ព្រែកអញ្ចាញ </a:t>
            </a:r>
            <a:r>
              <a:rPr lang="km-KH" sz="16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br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មានទីតាំងស្ថិតនៅភូមិកណ្ដាល ឃុំព្រែកអញ្ចាញ ស្រុកមុខកំពូល ខេត្តកណ្ដាល ដែលមានចម្ងាយប្រមាណជិត៣០គីឡូម៉ែត្រពីរាជធានីភ្នំពេញ។</a:t>
            </a:r>
            <a:r>
              <a:rPr lang="km-KH" sz="1800" dirty="0">
                <a:solidFill>
                  <a:srgbClr val="0070C0"/>
                </a:solidFill>
              </a:rPr>
              <a:t>&lt;</a:t>
            </a:r>
            <a:r>
              <a:rPr lang="km-KH" sz="900" dirty="0"/>
              <a:t>/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img</a:t>
            </a:r>
            <a:r>
              <a:rPr lang="en-US" sz="900" dirty="0"/>
              <a:t> </a:t>
            </a:r>
            <a:r>
              <a:rPr lang="en-US" sz="900" dirty="0" err="1"/>
              <a:t>src</a:t>
            </a:r>
            <a:r>
              <a:rPr lang="en-US" sz="900" dirty="0"/>
              <a:t>="NGS PA LogoPNG.png" width="</a:t>
            </a:r>
            <a:r>
              <a:rPr lang="en-US" sz="900" dirty="0">
                <a:solidFill>
                  <a:srgbClr val="F03F2B"/>
                </a:solidFill>
              </a:rPr>
              <a:t>200px</a:t>
            </a:r>
            <a:r>
              <a:rPr lang="en-US" sz="900" dirty="0"/>
              <a:t>" height="</a:t>
            </a:r>
            <a:r>
              <a:rPr lang="en-US" sz="900" dirty="0">
                <a:solidFill>
                  <a:srgbClr val="F03F2B"/>
                </a:solidFill>
              </a:rPr>
              <a:t>200px</a:t>
            </a:r>
            <a:r>
              <a:rPr lang="en-US" sz="900" dirty="0"/>
              <a:t>" alt="NGSPA LOGO"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en-US" sz="900" dirty="0"/>
              <a:t>LOGO NGSPA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/p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/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a </a:t>
            </a:r>
            <a:r>
              <a:rPr lang="en-US" sz="900" dirty="0" err="1"/>
              <a:t>href</a:t>
            </a:r>
            <a:r>
              <a:rPr lang="en-US" sz="900" dirty="0"/>
              <a:t>="</a:t>
            </a:r>
            <a:r>
              <a:rPr lang="en-US" sz="900" dirty="0">
                <a:solidFill>
                  <a:srgbClr val="0070C0"/>
                </a:solidFill>
              </a:rPr>
              <a:t>https://mobile.facebook.com/%E1%9E%9C%E1%9E%B7%E1%9E%91%E1%9F%92%E1%9E%99%E1%9E%B6%E1%9E%9B%E1%9F%90%E1%9E%99-%E1%9E%9F%E1%9E%98%E1%9F%92%E1%9E%8F%E1%9F%81%E1%9E%85%E1%9E%A2%E1%9E%82%E1%9F%92%E1%9E%82%E1%9E%98%E1%9E%A0%E1%9E%B6%E1%9E%92%E1%9E%98%E1%9F%92%E1%9E%98%E1%9E%96%E1%9F%84%E1%9E%92%E1%9E%B7%E1%9E%9F%E1%9E%B6%E1%9E%9B-%E1%9E%87%E1%9E%B6%E1%9E%9F%E1%9F%8A%E1%9E%B8%E1%9E%98-%E1%9E%96%E1%9F%92%E1%9E%9A%E1%9F%82%E1%9E%80%E1%9E%A2%E1%9E%89%E1%9F%92%E1%9E%85%E1%9E%B6%E1%9E%89-%E1%9E%9F%E1%9E%B6%E1%9E%9B%E1%9E%B6%E1%9E%9A%E1%9F%80%E1%9E%93%E1%9E%87%E1%9F%86%E1%9E%93%E1%9E%B6%E1%9E%93%E1%9F%8B%E1%9E%90%E1%9F%92%E1%9E%98%E1%9E%B8-254362375041580/?ref=</a:t>
            </a:r>
            <a:r>
              <a:rPr lang="en-US" sz="900" dirty="0" err="1">
                <a:solidFill>
                  <a:srgbClr val="0070C0"/>
                </a:solidFill>
              </a:rPr>
              <a:t>page_internal&amp;mt_nav</a:t>
            </a:r>
            <a:r>
              <a:rPr lang="en-US" sz="900" dirty="0">
                <a:solidFill>
                  <a:srgbClr val="0070C0"/>
                </a:solidFill>
              </a:rPr>
              <a:t>=0</a:t>
            </a:r>
            <a:r>
              <a:rPr lang="en-US" sz="900" dirty="0"/>
              <a:t>" target="blank"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en-US" sz="900" dirty="0"/>
              <a:t>Facebook Page NGSPA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/a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br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br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 err="1"/>
              <a:t>img</a:t>
            </a:r>
            <a:r>
              <a:rPr lang="en-US" sz="900" dirty="0"/>
              <a:t> </a:t>
            </a:r>
            <a:r>
              <a:rPr lang="en-US" sz="900" dirty="0" err="1"/>
              <a:t>src</a:t>
            </a:r>
            <a:r>
              <a:rPr lang="en-US" sz="900" dirty="0"/>
              <a:t>="photo.001.jpg" width="</a:t>
            </a:r>
            <a:r>
              <a:rPr lang="en-US" sz="900" dirty="0">
                <a:solidFill>
                  <a:srgbClr val="F03F2B"/>
                </a:solidFill>
              </a:rPr>
              <a:t>480px</a:t>
            </a:r>
            <a:r>
              <a:rPr lang="en-US" sz="900" dirty="0"/>
              <a:t>" height="</a:t>
            </a:r>
            <a:r>
              <a:rPr lang="en-US" sz="900" dirty="0">
                <a:solidFill>
                  <a:srgbClr val="F03F2B"/>
                </a:solidFill>
              </a:rPr>
              <a:t>360px</a:t>
            </a:r>
            <a:r>
              <a:rPr lang="en-US" sz="900" dirty="0"/>
              <a:t>"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រូបភាពទីំមួយ</a:t>
            </a:r>
            <a:r>
              <a:rPr lang="km-KH" sz="2000" dirty="0">
                <a:solidFill>
                  <a:srgbClr val="0070C0"/>
                </a:solidFill>
              </a:rPr>
              <a:t>&lt;</a:t>
            </a:r>
            <a:r>
              <a:rPr lang="km-KH" sz="900" dirty="0"/>
              <a:t>/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/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</a:t>
            </a:r>
            <a:r>
              <a:rPr lang="en-US" sz="900" dirty="0">
                <a:solidFill>
                  <a:srgbClr val="0070C0"/>
                </a:solidFill>
              </a:rPr>
              <a:t> &lt;</a:t>
            </a:r>
            <a:r>
              <a:rPr lang="en-US" sz="900" dirty="0" err="1"/>
              <a:t>img</a:t>
            </a:r>
            <a:r>
              <a:rPr lang="en-US" sz="900" dirty="0"/>
              <a:t> </a:t>
            </a:r>
            <a:r>
              <a:rPr lang="en-US" sz="900" dirty="0" err="1"/>
              <a:t>src</a:t>
            </a:r>
            <a:r>
              <a:rPr lang="en-US" sz="900" dirty="0"/>
              <a:t>="photo.002.jpg" width="</a:t>
            </a:r>
            <a:r>
              <a:rPr lang="en-US" sz="900" dirty="0">
                <a:solidFill>
                  <a:srgbClr val="F03F2B"/>
                </a:solidFill>
              </a:rPr>
              <a:t>480px</a:t>
            </a:r>
            <a:r>
              <a:rPr lang="en-US" sz="900" dirty="0"/>
              <a:t>" height="</a:t>
            </a:r>
            <a:r>
              <a:rPr lang="en-US" sz="900" dirty="0">
                <a:solidFill>
                  <a:srgbClr val="F03F2B"/>
                </a:solidFill>
              </a:rPr>
              <a:t>360px</a:t>
            </a:r>
            <a:r>
              <a:rPr lang="en-US" sz="900" dirty="0"/>
              <a:t>"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</a:t>
            </a:r>
            <a:r>
              <a:rPr lang="en-US" sz="900" dirty="0">
                <a:solidFill>
                  <a:srgbClr val="0070C0"/>
                </a:solidFill>
              </a:rPr>
              <a:t> &lt;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រូបភាពទីំពីរ</a:t>
            </a:r>
            <a:r>
              <a:rPr lang="km-KH" sz="1800" dirty="0">
                <a:solidFill>
                  <a:srgbClr val="0070C0"/>
                </a:solidFill>
              </a:rPr>
              <a:t>&lt;</a:t>
            </a:r>
            <a:r>
              <a:rPr lang="km-KH" sz="900" dirty="0"/>
              <a:t>/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/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 </a:t>
            </a: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 err="1"/>
              <a:t>img</a:t>
            </a:r>
            <a:r>
              <a:rPr lang="en-US" sz="900" dirty="0"/>
              <a:t> </a:t>
            </a:r>
            <a:r>
              <a:rPr lang="en-US" sz="900" dirty="0" err="1"/>
              <a:t>src</a:t>
            </a:r>
            <a:r>
              <a:rPr lang="en-US" sz="900" dirty="0"/>
              <a:t>="photo.003.jpg" width="</a:t>
            </a:r>
            <a:r>
              <a:rPr lang="en-US" sz="900" dirty="0">
                <a:solidFill>
                  <a:srgbClr val="F03F2B"/>
                </a:solidFill>
              </a:rPr>
              <a:t>480px</a:t>
            </a:r>
            <a:r>
              <a:rPr lang="en-US" sz="900" dirty="0"/>
              <a:t>" height="</a:t>
            </a:r>
            <a:r>
              <a:rPr lang="en-US" sz="900" dirty="0">
                <a:solidFill>
                  <a:srgbClr val="F03F2B"/>
                </a:solidFill>
              </a:rPr>
              <a:t>360px</a:t>
            </a:r>
            <a:r>
              <a:rPr lang="en-US" sz="900" dirty="0"/>
              <a:t>"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</a:t>
            </a:r>
            <a:r>
              <a:rPr lang="en-US" sz="900" dirty="0">
                <a:solidFill>
                  <a:srgbClr val="0070C0"/>
                </a:solidFill>
              </a:rPr>
              <a:t> &lt;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&gt;&lt;p&gt;</a:t>
            </a:r>
            <a:r>
              <a:rPr lang="km-KH" sz="9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រូបភាពទីំបី</a:t>
            </a:r>
            <a:r>
              <a:rPr lang="km-KH" sz="2000" dirty="0">
                <a:solidFill>
                  <a:srgbClr val="0070C0"/>
                </a:solidFill>
              </a:rPr>
              <a:t>&lt;</a:t>
            </a:r>
            <a:r>
              <a:rPr lang="km-KH" sz="900" dirty="0"/>
              <a:t>/</a:t>
            </a:r>
            <a:r>
              <a:rPr lang="en-US" sz="900" dirty="0"/>
              <a:t>p</a:t>
            </a:r>
            <a:r>
              <a:rPr lang="en-US" sz="900" dirty="0">
                <a:solidFill>
                  <a:srgbClr val="0070C0"/>
                </a:solidFill>
              </a:rPr>
              <a:t>&gt;&lt;</a:t>
            </a:r>
            <a:r>
              <a:rPr lang="en-US" sz="900" dirty="0"/>
              <a:t>/</a:t>
            </a:r>
            <a:r>
              <a:rPr lang="en-US" sz="900" dirty="0" err="1"/>
              <a:t>i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  </a:t>
            </a:r>
            <a:r>
              <a:rPr lang="en-US" sz="900" dirty="0">
                <a:solidFill>
                  <a:srgbClr val="0070C0"/>
                </a:solidFill>
              </a:rPr>
              <a:t> &lt;/</a:t>
            </a:r>
            <a:r>
              <a:rPr lang="en-US" sz="900" dirty="0"/>
              <a:t>body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70C0"/>
                </a:solidFill>
              </a:rPr>
              <a:t>&lt;</a:t>
            </a:r>
            <a:r>
              <a:rPr lang="en-US" sz="900" dirty="0"/>
              <a:t>/html</a:t>
            </a:r>
            <a:r>
              <a:rPr lang="en-US" sz="9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50C35E3-67D7-465E-8E77-BF55A0FD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solidFill>
            <a:srgbClr val="D9D9D9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HTML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42BB78-0F4A-4E1B-8281-A5DB78E93DA1}"/>
              </a:ext>
            </a:extLst>
          </p:cNvPr>
          <p:cNvGrpSpPr/>
          <p:nvPr/>
        </p:nvGrpSpPr>
        <p:grpSpPr>
          <a:xfrm rot="10800000">
            <a:off x="8020" y="-629142"/>
            <a:ext cx="12192000" cy="1271728"/>
            <a:chOff x="0" y="6219935"/>
            <a:chExt cx="12192000" cy="12717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E37B46-E64F-4F71-A207-6EB6AE6D95B2}"/>
                </a:ext>
              </a:extLst>
            </p:cNvPr>
            <p:cNvSpPr/>
            <p:nvPr/>
          </p:nvSpPr>
          <p:spPr>
            <a:xfrm>
              <a:off x="818150" y="6219935"/>
              <a:ext cx="10539663" cy="127172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4F6452-F915-4A43-97B3-5334DF685213}"/>
                </a:ext>
              </a:extLst>
            </p:cNvPr>
            <p:cNvSpPr/>
            <p:nvPr/>
          </p:nvSpPr>
          <p:spPr>
            <a:xfrm>
              <a:off x="0" y="6625389"/>
              <a:ext cx="12192000" cy="232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56D27E-C253-4335-B312-863C99F0906A}"/>
                </a:ext>
              </a:extLst>
            </p:cNvPr>
            <p:cNvCxnSpPr/>
            <p:nvPr/>
          </p:nvCxnSpPr>
          <p:spPr>
            <a:xfrm>
              <a:off x="373380" y="6484620"/>
              <a:ext cx="1143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907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32C492-C6F7-49C1-942A-B0F9F5C4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solidFill>
            <a:srgbClr val="D9D9D9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/>
              <a:t>File HTML</a:t>
            </a:r>
            <a:r>
              <a:rPr lang="km-KH"/>
              <a:t> </a:t>
            </a:r>
            <a:r>
              <a:rPr lang="en-US"/>
              <a:t>&amp; Photo</a:t>
            </a:r>
            <a:endParaRPr lang="en-US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3710B0-A6D2-4812-97AD-7B3751E0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4" y="2574988"/>
            <a:ext cx="6031832" cy="28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1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33C3E2-80B5-4C87-8090-B85FAF20488C}"/>
              </a:ext>
            </a:extLst>
          </p:cNvPr>
          <p:cNvGrpSpPr/>
          <p:nvPr/>
        </p:nvGrpSpPr>
        <p:grpSpPr>
          <a:xfrm>
            <a:off x="0" y="6267451"/>
            <a:ext cx="12192000" cy="1224212"/>
            <a:chOff x="0" y="6267451"/>
            <a:chExt cx="12192000" cy="1224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3BEB4-1C13-4742-8AE7-A902227A4562}"/>
                </a:ext>
              </a:extLst>
            </p:cNvPr>
            <p:cNvSpPr/>
            <p:nvPr/>
          </p:nvSpPr>
          <p:spPr>
            <a:xfrm>
              <a:off x="818149" y="6267451"/>
              <a:ext cx="10539663" cy="122421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9730D5-5AAE-4BB9-8439-9EA3DA42A573}"/>
                </a:ext>
              </a:extLst>
            </p:cNvPr>
            <p:cNvSpPr/>
            <p:nvPr/>
          </p:nvSpPr>
          <p:spPr>
            <a:xfrm>
              <a:off x="0" y="6625389"/>
              <a:ext cx="12192000" cy="232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61DC89-E793-421C-B0F1-39790F33D6F2}"/>
                </a:ext>
              </a:extLst>
            </p:cNvPr>
            <p:cNvCxnSpPr/>
            <p:nvPr/>
          </p:nvCxnSpPr>
          <p:spPr>
            <a:xfrm>
              <a:off x="373380" y="6484620"/>
              <a:ext cx="1143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BDFE6D-7369-4CD0-8D4E-B14AAAC97A89}"/>
              </a:ext>
            </a:extLst>
          </p:cNvPr>
          <p:cNvGrpSpPr/>
          <p:nvPr/>
        </p:nvGrpSpPr>
        <p:grpSpPr>
          <a:xfrm rot="10800000">
            <a:off x="-16043" y="-629142"/>
            <a:ext cx="12192000" cy="1271728"/>
            <a:chOff x="0" y="6219935"/>
            <a:chExt cx="12192000" cy="12717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112AFC-C606-41E2-A72F-1C36A6B21999}"/>
                </a:ext>
              </a:extLst>
            </p:cNvPr>
            <p:cNvSpPr/>
            <p:nvPr/>
          </p:nvSpPr>
          <p:spPr>
            <a:xfrm>
              <a:off x="818150" y="6219935"/>
              <a:ext cx="10539663" cy="127172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5B18E2-E784-483F-840D-B5952AB4E668}"/>
                </a:ext>
              </a:extLst>
            </p:cNvPr>
            <p:cNvSpPr/>
            <p:nvPr/>
          </p:nvSpPr>
          <p:spPr>
            <a:xfrm>
              <a:off x="0" y="6625389"/>
              <a:ext cx="12192000" cy="232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88270C-F5B8-472E-99CA-DD0939D43575}"/>
                </a:ext>
              </a:extLst>
            </p:cNvPr>
            <p:cNvCxnSpPr/>
            <p:nvPr/>
          </p:nvCxnSpPr>
          <p:spPr>
            <a:xfrm>
              <a:off x="373380" y="6484620"/>
              <a:ext cx="1143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44092"/>
            <a:ext cx="10058400" cy="724768"/>
          </a:xfrm>
          <a:solidFill>
            <a:srgbClr val="D9D9D9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km-KH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រូបរៀង</a:t>
            </a:r>
            <a:endParaRPr lang="en-US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8313D2-4428-46A0-B4D2-5531F18B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4" y="623151"/>
            <a:ext cx="3863750" cy="57569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283A23-2EC3-4D67-9112-234A9EB0DB61}"/>
              </a:ext>
            </a:extLst>
          </p:cNvPr>
          <p:cNvSpPr txBox="1"/>
          <p:nvPr/>
        </p:nvSpPr>
        <p:spPr>
          <a:xfrm>
            <a:off x="5085184" y="1772816"/>
            <a:ext cx="6466114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&lt;title&gt;:</a:t>
            </a:r>
            <a:r>
              <a:rPr lang="km-KH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ក្រុម</a:t>
            </a:r>
            <a:r>
              <a:rPr lang="km-KH" sz="1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ទី២</a:t>
            </a:r>
            <a:endParaRPr lang="en-US" sz="1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&lt;h1&gt;: </a:t>
            </a:r>
            <a:r>
              <a:rPr lang="km-KH" sz="1200" i="0" dirty="0">
                <a:solidFill>
                  <a:srgbClr val="000000"/>
                </a:solidFill>
                <a:effectLst/>
                <a:latin typeface="Khmer OS System" panose="02000500000000020004" pitchFamily="2" charset="0"/>
                <a:cs typeface="Khmer OS System" panose="02000500000000020004" pitchFamily="2" charset="0"/>
              </a:rPr>
              <a:t>វិទ្យាល័យជាស៊ីមព្រែកអញ្ចាញ</a:t>
            </a:r>
            <a:endParaRPr lang="en-US" sz="1200" i="0" dirty="0">
              <a:solidFill>
                <a:srgbClr val="000000"/>
              </a:solidFill>
              <a:effectLst/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&lt;p&gt;: </a:t>
            </a:r>
            <a:r>
              <a:rPr lang="km-KH" sz="1200" b="0" i="0" dirty="0">
                <a:solidFill>
                  <a:srgbClr val="000000"/>
                </a:solidFill>
                <a:effectLst/>
                <a:latin typeface="Khmer OS System" panose="02000500000000020004" pitchFamily="2" charset="0"/>
                <a:cs typeface="Khmer OS System" panose="02000500000000020004" pitchFamily="2" charset="0"/>
              </a:rPr>
              <a:t>សាលារៀនេះមានឈ្មោះពេញគឺ វិទ្យាល័យសម្ដេចអគ្គមហាធម្មពោធិសាល ជា ស៊ីម ព្រែកអញ្ចាញមានទីតាំងស្ថិតនៅភូមិកណ្ដាល ឃុំព្រែកអញ្ចាញ ស្រុកមុខកំពូល ខេត្តកណ្ដាល ដែលមានចម្ងាយប្រមាណជិត៣០គីឡូម៉ែត្រពីរាជធានីភ្នំពេញ។</a:t>
            </a:r>
            <a:endParaRPr lang="en-US" sz="1200" b="0" i="0" dirty="0">
              <a:solidFill>
                <a:srgbClr val="000000"/>
              </a:solidFill>
              <a:effectLst/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&gt;: </a:t>
            </a:r>
            <a:r>
              <a:rPr lang="km-KH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រូប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Logo </a:t>
            </a:r>
            <a:r>
              <a:rPr lang="km-KH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សាលាវិទ្យាល័យជាស៊ីមព្រែកអញ្ចាញ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(200 x 200)</a:t>
            </a:r>
            <a:endParaRPr lang="km-KH" sz="1200" dirty="0">
              <a:solidFill>
                <a:srgbClr val="000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&lt;p&gt;&lt;</a:t>
            </a:r>
            <a:r>
              <a:rPr lang="en-US" sz="1200" dirty="0" err="1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&gt;: </a:t>
            </a:r>
            <a:r>
              <a:rPr lang="en-US" sz="1200" i="1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LOGO NGSPA</a:t>
            </a:r>
          </a:p>
          <a:p>
            <a:pPr>
              <a:lnSpc>
                <a:spcPct val="150000"/>
              </a:lnSpc>
            </a:pPr>
            <a:r>
              <a:rPr lang="en-US" sz="1200" i="0" dirty="0">
                <a:solidFill>
                  <a:srgbClr val="000000"/>
                </a:solidFill>
                <a:effectLst/>
                <a:latin typeface="Khmer OS System" panose="02000500000000020004" pitchFamily="2" charset="0"/>
                <a:cs typeface="Khmer OS System" panose="02000500000000020004" pitchFamily="2" charset="0"/>
              </a:rPr>
              <a:t>&lt;a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Khmer OS System" panose="02000500000000020004" pitchFamily="2" charset="0"/>
                <a:cs typeface="Khmer OS System" panose="02000500000000020004" pitchFamily="2" charset="0"/>
              </a:rPr>
              <a:t>href</a:t>
            </a:r>
            <a:r>
              <a:rPr lang="en-US" sz="1200" i="0" dirty="0">
                <a:solidFill>
                  <a:srgbClr val="000000"/>
                </a:solidFill>
                <a:effectLst/>
                <a:latin typeface="Khmer OS System" panose="02000500000000020004" pitchFamily="2" charset="0"/>
                <a:cs typeface="Khmer OS System" panose="02000500000000020004" pitchFamily="2" charset="0"/>
              </a:rPr>
              <a:t>&gt;: Link</a:t>
            </a:r>
            <a:r>
              <a:rPr lang="km-KH" sz="1200" i="0" dirty="0">
                <a:solidFill>
                  <a:srgbClr val="000000"/>
                </a:solidFill>
                <a:effectLst/>
                <a:latin typeface="Khmer OS System" panose="02000500000000020004" pitchFamily="2" charset="0"/>
                <a:cs typeface="Khmer OS System" panose="02000500000000020004" pitchFamily="2" charset="0"/>
              </a:rPr>
              <a:t>ទៅកាន់</a:t>
            </a:r>
            <a:r>
              <a:rPr lang="en-US" sz="1200" i="0" dirty="0">
                <a:solidFill>
                  <a:srgbClr val="000000"/>
                </a:solidFill>
                <a:effectLst/>
                <a:latin typeface="Khmer OS System" panose="02000500000000020004" pitchFamily="2" charset="0"/>
                <a:cs typeface="Khmer OS System" panose="02000500000000020004" pitchFamily="2" charset="0"/>
              </a:rPr>
              <a:t>Page</a:t>
            </a:r>
            <a:r>
              <a:rPr lang="km-KH" sz="1200" i="0" dirty="0">
                <a:solidFill>
                  <a:srgbClr val="000000"/>
                </a:solidFill>
                <a:effectLst/>
                <a:latin typeface="Khmer OS System" panose="02000500000000020004" pitchFamily="2" charset="0"/>
                <a:cs typeface="Khmer OS System" panose="02000500000000020004" pitchFamily="2" charset="0"/>
              </a:rPr>
              <a:t>របស់</a:t>
            </a:r>
            <a:r>
              <a:rPr lang="km-KH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សាលាវិទ្យាល័យជាស៊ីមព្រែកអញ្ចាញ</a:t>
            </a:r>
            <a:endParaRPr lang="en-US" sz="1200" dirty="0">
              <a:solidFill>
                <a:srgbClr val="000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&gt;: </a:t>
            </a:r>
            <a:r>
              <a:rPr lang="km-KH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រូបភាពទី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1 (480 x 360)</a:t>
            </a:r>
            <a:endParaRPr lang="km-KH" sz="1200" dirty="0">
              <a:solidFill>
                <a:srgbClr val="000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&lt;p&gt;&lt;</a:t>
            </a:r>
            <a:r>
              <a:rPr lang="en-US" sz="1200" dirty="0" err="1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&gt;:</a:t>
            </a:r>
            <a:r>
              <a:rPr lang="km-KH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​ </a:t>
            </a:r>
            <a:r>
              <a:rPr lang="km-KH" sz="1200" i="1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រូបភាពទីមួយ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&gt;: </a:t>
            </a:r>
            <a:r>
              <a:rPr lang="km-KH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រូបភាពទី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2 (480 x 360)</a:t>
            </a:r>
            <a:endParaRPr lang="km-KH" sz="1200" dirty="0">
              <a:solidFill>
                <a:srgbClr val="000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&lt;p&gt;&lt;</a:t>
            </a:r>
            <a:r>
              <a:rPr lang="en-US" sz="1200" dirty="0" err="1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&gt;:</a:t>
            </a:r>
            <a:r>
              <a:rPr lang="km-KH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​ </a:t>
            </a:r>
            <a:r>
              <a:rPr lang="km-KH" sz="1200" i="1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រូបភាពទីពីរ</a:t>
            </a:r>
            <a:endParaRPr lang="km-KH" sz="1200" dirty="0">
              <a:solidFill>
                <a:srgbClr val="000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&gt;: </a:t>
            </a:r>
            <a:r>
              <a:rPr lang="km-KH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រូបភាពទី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3 (480 x 360)</a:t>
            </a:r>
            <a:endParaRPr lang="km-KH" sz="1200" dirty="0">
              <a:solidFill>
                <a:srgbClr val="000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&lt;p&gt;&lt;</a:t>
            </a:r>
            <a:r>
              <a:rPr lang="en-US" sz="1200" dirty="0" err="1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&gt;</a:t>
            </a:r>
            <a:r>
              <a:rPr lang="km-KH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:</a:t>
            </a:r>
            <a:r>
              <a:rPr lang="km-KH" sz="1200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1200" i="1" dirty="0">
                <a:solidFill>
                  <a:srgbClr val="0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រូបភាពទីបី</a:t>
            </a:r>
            <a:endParaRPr lang="km-KH" sz="1200" dirty="0">
              <a:solidFill>
                <a:srgbClr val="000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1200" dirty="0">
              <a:solidFill>
                <a:srgbClr val="000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1200" dirty="0">
              <a:solidFill>
                <a:srgbClr val="000000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1200" i="0" dirty="0">
              <a:solidFill>
                <a:srgbClr val="000000"/>
              </a:solidFill>
              <a:effectLst/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12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{BA7B8240-581C-4CC5-83B1-282A64FDA1DD}tf78438558_win32</Template>
  <TotalTime>116</TotalTime>
  <Words>1328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!Khmer OS Siemreap</vt:lpstr>
      <vt:lpstr>Century Gothic</vt:lpstr>
      <vt:lpstr>Garamond</vt:lpstr>
      <vt:lpstr>Kh Dangrek</vt:lpstr>
      <vt:lpstr>Khmer OS System</vt:lpstr>
      <vt:lpstr>SavonVTI</vt:lpstr>
      <vt:lpstr>ក្រុមទី២</vt:lpstr>
      <vt:lpstr>PowerPoint Presentation</vt:lpstr>
      <vt:lpstr>HTML</vt:lpstr>
      <vt:lpstr>HTML</vt:lpstr>
      <vt:lpstr>File HTML &amp; Photo</vt:lpstr>
      <vt:lpstr>រូបរៀង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ក្រុមទី២</dc:title>
  <dc:creator>Phalla Visal</dc:creator>
  <cp:lastModifiedBy>Phalla Visal</cp:lastModifiedBy>
  <cp:revision>57</cp:revision>
  <dcterms:created xsi:type="dcterms:W3CDTF">2022-02-03T15:31:08Z</dcterms:created>
  <dcterms:modified xsi:type="dcterms:W3CDTF">2022-02-04T04:36:41Z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