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3"/>
  </p:notesMasterIdLst>
  <p:sldIdLst>
    <p:sldId id="256" r:id="rId2"/>
    <p:sldId id="350" r:id="rId3"/>
    <p:sldId id="337" r:id="rId4"/>
    <p:sldId id="333" r:id="rId5"/>
    <p:sldId id="334" r:id="rId6"/>
    <p:sldId id="335" r:id="rId7"/>
    <p:sldId id="336" r:id="rId8"/>
    <p:sldId id="341" r:id="rId9"/>
    <p:sldId id="342" r:id="rId10"/>
    <p:sldId id="343" r:id="rId11"/>
    <p:sldId id="34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A124FB-C266-4E44-994E-8F38BED1630E}" v="32" dt="2024-02-07T03:35:20.670"/>
    <p1510:client id="{B9E987C9-A0E6-42DF-BED7-5059291A3875}" v="556" dt="2024-02-06T19:39:54.6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5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Halpern" userId="bc3f98f247be2ea5" providerId="LiveId" clId="{B9E987C9-A0E6-42DF-BED7-5059291A3875}"/>
    <pc:docChg chg="undo custSel addSld delSld modSld sldOrd modMainMaster">
      <pc:chgData name="Pablo Halpern" userId="bc3f98f247be2ea5" providerId="LiveId" clId="{B9E987C9-A0E6-42DF-BED7-5059291A3875}" dt="2024-02-06T19:39:54.661" v="4027" actId="20577"/>
      <pc:docMkLst>
        <pc:docMk/>
      </pc:docMkLst>
      <pc:sldChg chg="addSp delSp modSp mod">
        <pc:chgData name="Pablo Halpern" userId="bc3f98f247be2ea5" providerId="LiveId" clId="{B9E987C9-A0E6-42DF-BED7-5059291A3875}" dt="2024-02-06T18:51:32.330" v="3815" actId="1076"/>
        <pc:sldMkLst>
          <pc:docMk/>
          <pc:sldMk cId="3821774997" sldId="328"/>
        </pc:sldMkLst>
        <pc:picChg chg="del">
          <ac:chgData name="Pablo Halpern" userId="bc3f98f247be2ea5" providerId="LiveId" clId="{B9E987C9-A0E6-42DF-BED7-5059291A3875}" dt="2024-02-06T18:50:29.752" v="3808" actId="478"/>
          <ac:picMkLst>
            <pc:docMk/>
            <pc:sldMk cId="3821774997" sldId="328"/>
            <ac:picMk id="9" creationId="{5266FFA0-1CF9-AB82-771E-A0AAF98F4CF5}"/>
          </ac:picMkLst>
        </pc:picChg>
        <pc:picChg chg="add mod">
          <ac:chgData name="Pablo Halpern" userId="bc3f98f247be2ea5" providerId="LiveId" clId="{B9E987C9-A0E6-42DF-BED7-5059291A3875}" dt="2024-02-06T18:51:32.330" v="3815" actId="1076"/>
          <ac:picMkLst>
            <pc:docMk/>
            <pc:sldMk cId="3821774997" sldId="328"/>
            <ac:picMk id="11" creationId="{BBFC2A6B-F264-9634-E65E-5E373EC938A5}"/>
          </ac:picMkLst>
        </pc:picChg>
      </pc:sldChg>
      <pc:sldChg chg="modSp mod">
        <pc:chgData name="Pablo Halpern" userId="bc3f98f247be2ea5" providerId="LiveId" clId="{B9E987C9-A0E6-42DF-BED7-5059291A3875}" dt="2024-02-06T18:53:28.739" v="3853" actId="20577"/>
        <pc:sldMkLst>
          <pc:docMk/>
          <pc:sldMk cId="4099060423" sldId="330"/>
        </pc:sldMkLst>
        <pc:spChg chg="mod">
          <ac:chgData name="Pablo Halpern" userId="bc3f98f247be2ea5" providerId="LiveId" clId="{B9E987C9-A0E6-42DF-BED7-5059291A3875}" dt="2024-02-06T18:53:28.739" v="3853" actId="20577"/>
          <ac:spMkLst>
            <pc:docMk/>
            <pc:sldMk cId="4099060423" sldId="330"/>
            <ac:spMk id="2" creationId="{7048A028-7578-DE07-2BFF-76E952AE1813}"/>
          </ac:spMkLst>
        </pc:spChg>
      </pc:sldChg>
      <pc:sldChg chg="addSp modSp mod modAnim">
        <pc:chgData name="Pablo Halpern" userId="bc3f98f247be2ea5" providerId="LiveId" clId="{B9E987C9-A0E6-42DF-BED7-5059291A3875}" dt="2024-02-06T18:56:21.718" v="3876"/>
        <pc:sldMkLst>
          <pc:docMk/>
          <pc:sldMk cId="3668455793" sldId="331"/>
        </pc:sldMkLst>
        <pc:spChg chg="add mod">
          <ac:chgData name="Pablo Halpern" userId="bc3f98f247be2ea5" providerId="LiveId" clId="{B9E987C9-A0E6-42DF-BED7-5059291A3875}" dt="2024-02-06T18:56:18.212" v="3875" actId="14100"/>
          <ac:spMkLst>
            <pc:docMk/>
            <pc:sldMk cId="3668455793" sldId="331"/>
            <ac:spMk id="8" creationId="{BCD23B37-5D94-1958-9D6B-E6302A4A1B87}"/>
          </ac:spMkLst>
        </pc:spChg>
      </pc:sldChg>
      <pc:sldChg chg="del">
        <pc:chgData name="Pablo Halpern" userId="bc3f98f247be2ea5" providerId="LiveId" clId="{B9E987C9-A0E6-42DF-BED7-5059291A3875}" dt="2024-02-06T16:35:43.888" v="1082" actId="2696"/>
        <pc:sldMkLst>
          <pc:docMk/>
          <pc:sldMk cId="4268050047" sldId="332"/>
        </pc:sldMkLst>
      </pc:sldChg>
      <pc:sldChg chg="addSp modSp new mod modAnim">
        <pc:chgData name="Pablo Halpern" userId="bc3f98f247be2ea5" providerId="LiveId" clId="{B9E987C9-A0E6-42DF-BED7-5059291A3875}" dt="2024-02-06T16:44:59.400" v="1145" actId="20577"/>
        <pc:sldMkLst>
          <pc:docMk/>
          <pc:sldMk cId="3921086705" sldId="333"/>
        </pc:sldMkLst>
        <pc:spChg chg="mod">
          <ac:chgData name="Pablo Halpern" userId="bc3f98f247be2ea5" providerId="LiveId" clId="{B9E987C9-A0E6-42DF-BED7-5059291A3875}" dt="2024-02-06T01:20:21.277" v="29" actId="2711"/>
          <ac:spMkLst>
            <pc:docMk/>
            <pc:sldMk cId="3921086705" sldId="333"/>
            <ac:spMk id="2" creationId="{74C567A4-B6BC-5A0F-2F58-010CCF4E66C6}"/>
          </ac:spMkLst>
        </pc:spChg>
        <pc:spChg chg="mod">
          <ac:chgData name="Pablo Halpern" userId="bc3f98f247be2ea5" providerId="LiveId" clId="{B9E987C9-A0E6-42DF-BED7-5059291A3875}" dt="2024-02-06T16:35:31.911" v="1080" actId="20577"/>
          <ac:spMkLst>
            <pc:docMk/>
            <pc:sldMk cId="3921086705" sldId="333"/>
            <ac:spMk id="3" creationId="{DA9E5515-89B4-2624-46C2-11A0074B9D3F}"/>
          </ac:spMkLst>
        </pc:spChg>
        <pc:spChg chg="mod">
          <ac:chgData name="Pablo Halpern" userId="bc3f98f247be2ea5" providerId="LiveId" clId="{B9E987C9-A0E6-42DF-BED7-5059291A3875}" dt="2024-02-06T16:05:53.536" v="833" actId="1076"/>
          <ac:spMkLst>
            <pc:docMk/>
            <pc:sldMk cId="3921086705" sldId="333"/>
            <ac:spMk id="5" creationId="{CE0A5D9B-B9CF-E9BF-26FF-455EAAFBAC40}"/>
          </ac:spMkLst>
        </pc:spChg>
        <pc:spChg chg="add mod">
          <ac:chgData name="Pablo Halpern" userId="bc3f98f247be2ea5" providerId="LiveId" clId="{B9E987C9-A0E6-42DF-BED7-5059291A3875}" dt="2024-02-06T16:44:59.400" v="1145" actId="20577"/>
          <ac:spMkLst>
            <pc:docMk/>
            <pc:sldMk cId="3921086705" sldId="333"/>
            <ac:spMk id="7" creationId="{5CE4EFBF-33A9-93E5-63ED-7B0A5A94854A}"/>
          </ac:spMkLst>
        </pc:spChg>
        <pc:spChg chg="add mod">
          <ac:chgData name="Pablo Halpern" userId="bc3f98f247be2ea5" providerId="LiveId" clId="{B9E987C9-A0E6-42DF-BED7-5059291A3875}" dt="2024-02-06T16:06:12.798" v="848" actId="1036"/>
          <ac:spMkLst>
            <pc:docMk/>
            <pc:sldMk cId="3921086705" sldId="333"/>
            <ac:spMk id="8" creationId="{28DA4A24-BE09-9B84-DA02-2B9A9C14A745}"/>
          </ac:spMkLst>
        </pc:spChg>
        <pc:spChg chg="add mod">
          <ac:chgData name="Pablo Halpern" userId="bc3f98f247be2ea5" providerId="LiveId" clId="{B9E987C9-A0E6-42DF-BED7-5059291A3875}" dt="2024-02-06T16:06:19.102" v="856" actId="1036"/>
          <ac:spMkLst>
            <pc:docMk/>
            <pc:sldMk cId="3921086705" sldId="333"/>
            <ac:spMk id="9" creationId="{C2EF6C13-0965-7BCD-20AB-153F1FE6B172}"/>
          </ac:spMkLst>
        </pc:spChg>
        <pc:spChg chg="add mod">
          <ac:chgData name="Pablo Halpern" userId="bc3f98f247be2ea5" providerId="LiveId" clId="{B9E987C9-A0E6-42DF-BED7-5059291A3875}" dt="2024-02-06T16:06:48.342" v="877" actId="1036"/>
          <ac:spMkLst>
            <pc:docMk/>
            <pc:sldMk cId="3921086705" sldId="333"/>
            <ac:spMk id="10" creationId="{7FDFF3FD-B1E8-7B01-13D5-BA403A90F927}"/>
          </ac:spMkLst>
        </pc:spChg>
        <pc:spChg chg="add mod">
          <ac:chgData name="Pablo Halpern" userId="bc3f98f247be2ea5" providerId="LiveId" clId="{B9E987C9-A0E6-42DF-BED7-5059291A3875}" dt="2024-02-06T16:35:36.989" v="1081" actId="1076"/>
          <ac:spMkLst>
            <pc:docMk/>
            <pc:sldMk cId="3921086705" sldId="333"/>
            <ac:spMk id="11" creationId="{CA3569D8-814E-6B05-9CE2-4BD63B392607}"/>
          </ac:spMkLst>
        </pc:spChg>
        <pc:spChg chg="add mod">
          <ac:chgData name="Pablo Halpern" userId="bc3f98f247be2ea5" providerId="LiveId" clId="{B9E987C9-A0E6-42DF-BED7-5059291A3875}" dt="2024-02-06T16:07:03.095" v="886" actId="1036"/>
          <ac:spMkLst>
            <pc:docMk/>
            <pc:sldMk cId="3921086705" sldId="333"/>
            <ac:spMk id="12" creationId="{CFCCAFAD-76F6-82D8-3159-F57E10EB11E9}"/>
          </ac:spMkLst>
        </pc:spChg>
      </pc:sldChg>
      <pc:sldChg chg="addSp delSp modSp add mod modAnim">
        <pc:chgData name="Pablo Halpern" userId="bc3f98f247be2ea5" providerId="LiveId" clId="{B9E987C9-A0E6-42DF-BED7-5059291A3875}" dt="2024-02-06T19:16:11.267" v="4007"/>
        <pc:sldMkLst>
          <pc:docMk/>
          <pc:sldMk cId="631132711" sldId="334"/>
        </pc:sldMkLst>
        <pc:spChg chg="mod">
          <ac:chgData name="Pablo Halpern" userId="bc3f98f247be2ea5" providerId="LiveId" clId="{B9E987C9-A0E6-42DF-BED7-5059291A3875}" dt="2024-02-06T01:43:04.275" v="415" actId="2711"/>
          <ac:spMkLst>
            <pc:docMk/>
            <pc:sldMk cId="631132711" sldId="334"/>
            <ac:spMk id="2" creationId="{74C567A4-B6BC-5A0F-2F58-010CCF4E66C6}"/>
          </ac:spMkLst>
        </pc:spChg>
        <pc:spChg chg="mod">
          <ac:chgData name="Pablo Halpern" userId="bc3f98f247be2ea5" providerId="LiveId" clId="{B9E987C9-A0E6-42DF-BED7-5059291A3875}" dt="2024-02-06T16:36:08.383" v="1093" actId="20577"/>
          <ac:spMkLst>
            <pc:docMk/>
            <pc:sldMk cId="631132711" sldId="334"/>
            <ac:spMk id="3" creationId="{DA9E5515-89B4-2624-46C2-11A0074B9D3F}"/>
          </ac:spMkLst>
        </pc:spChg>
        <pc:spChg chg="mod">
          <ac:chgData name="Pablo Halpern" userId="bc3f98f247be2ea5" providerId="LiveId" clId="{B9E987C9-A0E6-42DF-BED7-5059291A3875}" dt="2024-02-06T16:05:22.670" v="829" actId="1076"/>
          <ac:spMkLst>
            <pc:docMk/>
            <pc:sldMk cId="631132711" sldId="334"/>
            <ac:spMk id="5" creationId="{CE0A5D9B-B9CF-E9BF-26FF-455EAAFBAC40}"/>
          </ac:spMkLst>
        </pc:spChg>
        <pc:spChg chg="mod">
          <ac:chgData name="Pablo Halpern" userId="bc3f98f247be2ea5" providerId="LiveId" clId="{B9E987C9-A0E6-42DF-BED7-5059291A3875}" dt="2024-02-06T19:15:08.898" v="4006" actId="207"/>
          <ac:spMkLst>
            <pc:docMk/>
            <pc:sldMk cId="631132711" sldId="334"/>
            <ac:spMk id="7" creationId="{5CE4EFBF-33A9-93E5-63ED-7B0A5A94854A}"/>
          </ac:spMkLst>
        </pc:spChg>
        <pc:spChg chg="mod">
          <ac:chgData name="Pablo Halpern" userId="bc3f98f247be2ea5" providerId="LiveId" clId="{B9E987C9-A0E6-42DF-BED7-5059291A3875}" dt="2024-02-06T01:46:28.556" v="439"/>
          <ac:spMkLst>
            <pc:docMk/>
            <pc:sldMk cId="631132711" sldId="334"/>
            <ac:spMk id="10" creationId="{7FDFF3FD-B1E8-7B01-13D5-BA403A90F927}"/>
          </ac:spMkLst>
        </pc:spChg>
        <pc:spChg chg="mod">
          <ac:chgData name="Pablo Halpern" userId="bc3f98f247be2ea5" providerId="LiveId" clId="{B9E987C9-A0E6-42DF-BED7-5059291A3875}" dt="2024-02-06T16:36:13.262" v="1094" actId="1076"/>
          <ac:spMkLst>
            <pc:docMk/>
            <pc:sldMk cId="631132711" sldId="334"/>
            <ac:spMk id="11" creationId="{CA3569D8-814E-6B05-9CE2-4BD63B392607}"/>
          </ac:spMkLst>
        </pc:spChg>
        <pc:spChg chg="mod">
          <ac:chgData name="Pablo Halpern" userId="bc3f98f247be2ea5" providerId="LiveId" clId="{B9E987C9-A0E6-42DF-BED7-5059291A3875}" dt="2024-02-06T01:56:30.783" v="514" actId="1037"/>
          <ac:spMkLst>
            <pc:docMk/>
            <pc:sldMk cId="631132711" sldId="334"/>
            <ac:spMk id="12" creationId="{CFCCAFAD-76F6-82D8-3159-F57E10EB11E9}"/>
          </ac:spMkLst>
        </pc:spChg>
        <pc:spChg chg="add del mod">
          <ac:chgData name="Pablo Halpern" userId="bc3f98f247be2ea5" providerId="LiveId" clId="{B9E987C9-A0E6-42DF-BED7-5059291A3875}" dt="2024-02-06T14:45:45.241" v="638" actId="478"/>
          <ac:spMkLst>
            <pc:docMk/>
            <pc:sldMk cId="631132711" sldId="334"/>
            <ac:spMk id="13" creationId="{F9975841-537F-5AB1-BFBB-BDB3C761D70E}"/>
          </ac:spMkLst>
        </pc:spChg>
        <pc:spChg chg="add del">
          <ac:chgData name="Pablo Halpern" userId="bc3f98f247be2ea5" providerId="LiveId" clId="{B9E987C9-A0E6-42DF-BED7-5059291A3875}" dt="2024-02-06T14:45:55.018" v="640" actId="478"/>
          <ac:spMkLst>
            <pc:docMk/>
            <pc:sldMk cId="631132711" sldId="334"/>
            <ac:spMk id="14" creationId="{0E93D6FA-7864-B4D0-499E-4B31A3EC45F8}"/>
          </ac:spMkLst>
        </pc:spChg>
        <pc:spChg chg="add mod">
          <ac:chgData name="Pablo Halpern" userId="bc3f98f247be2ea5" providerId="LiveId" clId="{B9E987C9-A0E6-42DF-BED7-5059291A3875}" dt="2024-02-06T15:30:13.407" v="813" actId="207"/>
          <ac:spMkLst>
            <pc:docMk/>
            <pc:sldMk cId="631132711" sldId="334"/>
            <ac:spMk id="15" creationId="{851FCFAE-3D22-4E5D-5E7D-F7FB93FF8C1D}"/>
          </ac:spMkLst>
        </pc:spChg>
        <pc:spChg chg="add mod">
          <ac:chgData name="Pablo Halpern" userId="bc3f98f247be2ea5" providerId="LiveId" clId="{B9E987C9-A0E6-42DF-BED7-5059291A3875}" dt="2024-02-06T15:14:15.362" v="729" actId="208"/>
          <ac:spMkLst>
            <pc:docMk/>
            <pc:sldMk cId="631132711" sldId="334"/>
            <ac:spMk id="16" creationId="{5015E799-F62B-9B46-5C13-5F015DB8F96F}"/>
          </ac:spMkLst>
        </pc:spChg>
        <pc:spChg chg="add mod">
          <ac:chgData name="Pablo Halpern" userId="bc3f98f247be2ea5" providerId="LiveId" clId="{B9E987C9-A0E6-42DF-BED7-5059291A3875}" dt="2024-02-06T15:16:09.876" v="763" actId="14100"/>
          <ac:spMkLst>
            <pc:docMk/>
            <pc:sldMk cId="631132711" sldId="334"/>
            <ac:spMk id="17" creationId="{10A2D721-109D-C4F5-4DF3-E18608291955}"/>
          </ac:spMkLst>
        </pc:spChg>
        <pc:spChg chg="add mod">
          <ac:chgData name="Pablo Halpern" userId="bc3f98f247be2ea5" providerId="LiveId" clId="{B9E987C9-A0E6-42DF-BED7-5059291A3875}" dt="2024-02-06T15:17:08.074" v="772" actId="20577"/>
          <ac:spMkLst>
            <pc:docMk/>
            <pc:sldMk cId="631132711" sldId="334"/>
            <ac:spMk id="18" creationId="{D21FAE41-1554-E982-BAE8-F85257F2260A}"/>
          </ac:spMkLst>
        </pc:spChg>
        <pc:spChg chg="add mod">
          <ac:chgData name="Pablo Halpern" userId="bc3f98f247be2ea5" providerId="LiveId" clId="{B9E987C9-A0E6-42DF-BED7-5059291A3875}" dt="2024-02-06T15:18:11.775" v="795" actId="14100"/>
          <ac:spMkLst>
            <pc:docMk/>
            <pc:sldMk cId="631132711" sldId="334"/>
            <ac:spMk id="19" creationId="{76959F5A-AC80-C3DD-EFF9-71246F44CDA7}"/>
          </ac:spMkLst>
        </pc:spChg>
      </pc:sldChg>
      <pc:sldChg chg="delSp modSp add mod delAnim modAnim">
        <pc:chgData name="Pablo Halpern" userId="bc3f98f247be2ea5" providerId="LiveId" clId="{B9E987C9-A0E6-42DF-BED7-5059291A3875}" dt="2024-02-06T19:18:07.197" v="4008"/>
        <pc:sldMkLst>
          <pc:docMk/>
          <pc:sldMk cId="196061235" sldId="335"/>
        </pc:sldMkLst>
        <pc:spChg chg="mod">
          <ac:chgData name="Pablo Halpern" userId="bc3f98f247be2ea5" providerId="LiveId" clId="{B9E987C9-A0E6-42DF-BED7-5059291A3875}" dt="2024-02-06T01:54:04.204" v="468" actId="20577"/>
          <ac:spMkLst>
            <pc:docMk/>
            <pc:sldMk cId="196061235" sldId="335"/>
            <ac:spMk id="2" creationId="{74C567A4-B6BC-5A0F-2F58-010CCF4E66C6}"/>
          </ac:spMkLst>
        </pc:spChg>
        <pc:spChg chg="mod">
          <ac:chgData name="Pablo Halpern" userId="bc3f98f247be2ea5" providerId="LiveId" clId="{B9E987C9-A0E6-42DF-BED7-5059291A3875}" dt="2024-02-06T16:36:34.085" v="1105" actId="20577"/>
          <ac:spMkLst>
            <pc:docMk/>
            <pc:sldMk cId="196061235" sldId="335"/>
            <ac:spMk id="3" creationId="{DA9E5515-89B4-2624-46C2-11A0074B9D3F}"/>
          </ac:spMkLst>
        </pc:spChg>
        <pc:spChg chg="mod">
          <ac:chgData name="Pablo Halpern" userId="bc3f98f247be2ea5" providerId="LiveId" clId="{B9E987C9-A0E6-42DF-BED7-5059291A3875}" dt="2024-02-06T16:26:20.177" v="1034" actId="1076"/>
          <ac:spMkLst>
            <pc:docMk/>
            <pc:sldMk cId="196061235" sldId="335"/>
            <ac:spMk id="5" creationId="{CE0A5D9B-B9CF-E9BF-26FF-455EAAFBAC40}"/>
          </ac:spMkLst>
        </pc:spChg>
        <pc:spChg chg="mod">
          <ac:chgData name="Pablo Halpern" userId="bc3f98f247be2ea5" providerId="LiveId" clId="{B9E987C9-A0E6-42DF-BED7-5059291A3875}" dt="2024-02-06T01:54:42.269" v="471" actId="207"/>
          <ac:spMkLst>
            <pc:docMk/>
            <pc:sldMk cId="196061235" sldId="335"/>
            <ac:spMk id="7" creationId="{5CE4EFBF-33A9-93E5-63ED-7B0A5A94854A}"/>
          </ac:spMkLst>
        </pc:spChg>
        <pc:spChg chg="mod">
          <ac:chgData name="Pablo Halpern" userId="bc3f98f247be2ea5" providerId="LiveId" clId="{B9E987C9-A0E6-42DF-BED7-5059291A3875}" dt="2024-02-06T01:58:06.118" v="536" actId="1076"/>
          <ac:spMkLst>
            <pc:docMk/>
            <pc:sldMk cId="196061235" sldId="335"/>
            <ac:spMk id="9" creationId="{C2EF6C13-0965-7BCD-20AB-153F1FE6B172}"/>
          </ac:spMkLst>
        </pc:spChg>
        <pc:spChg chg="mod">
          <ac:chgData name="Pablo Halpern" userId="bc3f98f247be2ea5" providerId="LiveId" clId="{B9E987C9-A0E6-42DF-BED7-5059291A3875}" dt="2024-02-06T16:36:43.549" v="1106" actId="1076"/>
          <ac:spMkLst>
            <pc:docMk/>
            <pc:sldMk cId="196061235" sldId="335"/>
            <ac:spMk id="11" creationId="{CA3569D8-814E-6B05-9CE2-4BD63B392607}"/>
          </ac:spMkLst>
        </pc:spChg>
        <pc:spChg chg="del">
          <ac:chgData name="Pablo Halpern" userId="bc3f98f247be2ea5" providerId="LiveId" clId="{B9E987C9-A0E6-42DF-BED7-5059291A3875}" dt="2024-02-06T01:55:12.933" v="473" actId="478"/>
          <ac:spMkLst>
            <pc:docMk/>
            <pc:sldMk cId="196061235" sldId="335"/>
            <ac:spMk id="12" creationId="{CFCCAFAD-76F6-82D8-3159-F57E10EB11E9}"/>
          </ac:spMkLst>
        </pc:spChg>
      </pc:sldChg>
      <pc:sldChg chg="addSp modSp add mod ord modAnim">
        <pc:chgData name="Pablo Halpern" userId="bc3f98f247be2ea5" providerId="LiveId" clId="{B9E987C9-A0E6-42DF-BED7-5059291A3875}" dt="2024-02-06T19:18:38.982" v="4009"/>
        <pc:sldMkLst>
          <pc:docMk/>
          <pc:sldMk cId="3635412018" sldId="336"/>
        </pc:sldMkLst>
        <pc:spChg chg="mod">
          <ac:chgData name="Pablo Halpern" userId="bc3f98f247be2ea5" providerId="LiveId" clId="{B9E987C9-A0E6-42DF-BED7-5059291A3875}" dt="2024-02-06T01:59:46.848" v="567" actId="6549"/>
          <ac:spMkLst>
            <pc:docMk/>
            <pc:sldMk cId="3635412018" sldId="336"/>
            <ac:spMk id="2" creationId="{74C567A4-B6BC-5A0F-2F58-010CCF4E66C6}"/>
          </ac:spMkLst>
        </pc:spChg>
        <pc:spChg chg="mod">
          <ac:chgData name="Pablo Halpern" userId="bc3f98f247be2ea5" providerId="LiveId" clId="{B9E987C9-A0E6-42DF-BED7-5059291A3875}" dt="2024-02-06T16:36:55.640" v="1117" actId="20577"/>
          <ac:spMkLst>
            <pc:docMk/>
            <pc:sldMk cId="3635412018" sldId="336"/>
            <ac:spMk id="3" creationId="{DA9E5515-89B4-2624-46C2-11A0074B9D3F}"/>
          </ac:spMkLst>
        </pc:spChg>
        <pc:spChg chg="mod">
          <ac:chgData name="Pablo Halpern" userId="bc3f98f247be2ea5" providerId="LiveId" clId="{B9E987C9-A0E6-42DF-BED7-5059291A3875}" dt="2024-02-06T16:07:50.177" v="887" actId="1076"/>
          <ac:spMkLst>
            <pc:docMk/>
            <pc:sldMk cId="3635412018" sldId="336"/>
            <ac:spMk id="5" creationId="{CE0A5D9B-B9CF-E9BF-26FF-455EAAFBAC40}"/>
          </ac:spMkLst>
        </pc:spChg>
        <pc:spChg chg="mod">
          <ac:chgData name="Pablo Halpern" userId="bc3f98f247be2ea5" providerId="LiveId" clId="{B9E987C9-A0E6-42DF-BED7-5059291A3875}" dt="2024-02-06T16:44:26.451" v="1137" actId="14100"/>
          <ac:spMkLst>
            <pc:docMk/>
            <pc:sldMk cId="3635412018" sldId="336"/>
            <ac:spMk id="7" creationId="{5CE4EFBF-33A9-93E5-63ED-7B0A5A94854A}"/>
          </ac:spMkLst>
        </pc:spChg>
        <pc:spChg chg="mod">
          <ac:chgData name="Pablo Halpern" userId="bc3f98f247be2ea5" providerId="LiveId" clId="{B9E987C9-A0E6-42DF-BED7-5059291A3875}" dt="2024-02-06T16:37:00.566" v="1118" actId="1076"/>
          <ac:spMkLst>
            <pc:docMk/>
            <pc:sldMk cId="3635412018" sldId="336"/>
            <ac:spMk id="11" creationId="{CA3569D8-814E-6B05-9CE2-4BD63B392607}"/>
          </ac:spMkLst>
        </pc:spChg>
        <pc:picChg chg="add mod">
          <ac:chgData name="Pablo Halpern" userId="bc3f98f247be2ea5" providerId="LiveId" clId="{B9E987C9-A0E6-42DF-BED7-5059291A3875}" dt="2024-02-06T02:04:37.391" v="617" actId="1076"/>
          <ac:picMkLst>
            <pc:docMk/>
            <pc:sldMk cId="3635412018" sldId="336"/>
            <ac:picMk id="14" creationId="{2AE5096A-B368-E8BD-1E6F-3893972203B1}"/>
          </ac:picMkLst>
        </pc:picChg>
      </pc:sldChg>
      <pc:sldChg chg="addSp delSp modSp add mod delAnim modAnim">
        <pc:chgData name="Pablo Halpern" userId="bc3f98f247be2ea5" providerId="LiveId" clId="{B9E987C9-A0E6-42DF-BED7-5059291A3875}" dt="2024-02-06T19:08:55.758" v="4001" actId="5793"/>
        <pc:sldMkLst>
          <pc:docMk/>
          <pc:sldMk cId="123175687" sldId="337"/>
        </pc:sldMkLst>
        <pc:spChg chg="mod">
          <ac:chgData name="Pablo Halpern" userId="bc3f98f247be2ea5" providerId="LiveId" clId="{B9E987C9-A0E6-42DF-BED7-5059291A3875}" dt="2024-02-06T19:08:55.758" v="4001" actId="5793"/>
          <ac:spMkLst>
            <pc:docMk/>
            <pc:sldMk cId="123175687" sldId="337"/>
            <ac:spMk id="2" creationId="{DE85875F-64A5-8A94-28C0-361D8E716D8B}"/>
          </ac:spMkLst>
        </pc:spChg>
        <pc:spChg chg="del">
          <ac:chgData name="Pablo Halpern" userId="bc3f98f247be2ea5" providerId="LiveId" clId="{B9E987C9-A0E6-42DF-BED7-5059291A3875}" dt="2024-02-06T16:15:41.841" v="897" actId="478"/>
          <ac:spMkLst>
            <pc:docMk/>
            <pc:sldMk cId="123175687" sldId="337"/>
            <ac:spMk id="3" creationId="{CDCDE624-84A4-F4CE-5042-95250DE36443}"/>
          </ac:spMkLst>
        </pc:spChg>
        <pc:spChg chg="mod">
          <ac:chgData name="Pablo Halpern" userId="bc3f98f247be2ea5" providerId="LiveId" clId="{B9E987C9-A0E6-42DF-BED7-5059291A3875}" dt="2024-02-06T16:16:34.076" v="899" actId="1076"/>
          <ac:spMkLst>
            <pc:docMk/>
            <pc:sldMk cId="123175687" sldId="337"/>
            <ac:spMk id="5" creationId="{51A3067C-B0F2-C8CD-48FD-9B8A63EE97D9}"/>
          </ac:spMkLst>
        </pc:spChg>
        <pc:spChg chg="mod">
          <ac:chgData name="Pablo Halpern" userId="bc3f98f247be2ea5" providerId="LiveId" clId="{B9E987C9-A0E6-42DF-BED7-5059291A3875}" dt="2024-02-06T18:59:07.236" v="3960" actId="403"/>
          <ac:spMkLst>
            <pc:docMk/>
            <pc:sldMk cId="123175687" sldId="337"/>
            <ac:spMk id="7" creationId="{3CD1B45A-6603-60A1-4D80-4707B5190B78}"/>
          </ac:spMkLst>
        </pc:spChg>
        <pc:spChg chg="mod">
          <ac:chgData name="Pablo Halpern" userId="bc3f98f247be2ea5" providerId="LiveId" clId="{B9E987C9-A0E6-42DF-BED7-5059291A3875}" dt="2024-02-06T19:00:00.507" v="3964" actId="108"/>
          <ac:spMkLst>
            <pc:docMk/>
            <pc:sldMk cId="123175687" sldId="337"/>
            <ac:spMk id="9" creationId="{41530013-3341-6E04-64F4-5A05A49A3CD2}"/>
          </ac:spMkLst>
        </pc:spChg>
        <pc:spChg chg="mod">
          <ac:chgData name="Pablo Halpern" userId="bc3f98f247be2ea5" providerId="LiveId" clId="{B9E987C9-A0E6-42DF-BED7-5059291A3875}" dt="2024-02-06T19:01:27.536" v="3968"/>
          <ac:spMkLst>
            <pc:docMk/>
            <pc:sldMk cId="123175687" sldId="337"/>
            <ac:spMk id="10" creationId="{0BDCF74B-9D15-E17F-8D5E-DAEA6588A2AC}"/>
          </ac:spMkLst>
        </pc:spChg>
        <pc:spChg chg="mod">
          <ac:chgData name="Pablo Halpern" userId="bc3f98f247be2ea5" providerId="LiveId" clId="{B9E987C9-A0E6-42DF-BED7-5059291A3875}" dt="2024-02-06T16:25:35.631" v="1033" actId="20577"/>
          <ac:spMkLst>
            <pc:docMk/>
            <pc:sldMk cId="123175687" sldId="337"/>
            <ac:spMk id="11" creationId="{3A8CDDCC-2A08-298E-3EF4-58D0C17A3648}"/>
          </ac:spMkLst>
        </pc:spChg>
        <pc:spChg chg="add del mod">
          <ac:chgData name="Pablo Halpern" userId="bc3f98f247be2ea5" providerId="LiveId" clId="{B9E987C9-A0E6-42DF-BED7-5059291A3875}" dt="2024-02-06T16:16:13.359" v="898" actId="478"/>
          <ac:spMkLst>
            <pc:docMk/>
            <pc:sldMk cId="123175687" sldId="337"/>
            <ac:spMk id="12" creationId="{046C7476-F96F-6CE3-6D7C-F921D0350ED5}"/>
          </ac:spMkLst>
        </pc:spChg>
        <pc:spChg chg="add mod ord">
          <ac:chgData name="Pablo Halpern" userId="bc3f98f247be2ea5" providerId="LiveId" clId="{B9E987C9-A0E6-42DF-BED7-5059291A3875}" dt="2024-02-06T16:50:48.705" v="1155" actId="20577"/>
          <ac:spMkLst>
            <pc:docMk/>
            <pc:sldMk cId="123175687" sldId="337"/>
            <ac:spMk id="13" creationId="{E18EDC83-997E-A2DF-732C-B11884A02279}"/>
          </ac:spMkLst>
        </pc:spChg>
        <pc:spChg chg="add del mod">
          <ac:chgData name="Pablo Halpern" userId="bc3f98f247be2ea5" providerId="LiveId" clId="{B9E987C9-A0E6-42DF-BED7-5059291A3875}" dt="2024-02-06T16:24:34.269" v="998" actId="478"/>
          <ac:spMkLst>
            <pc:docMk/>
            <pc:sldMk cId="123175687" sldId="337"/>
            <ac:spMk id="14" creationId="{67C134BF-5EAA-F72D-BF64-104B8B7565CF}"/>
          </ac:spMkLst>
        </pc:spChg>
        <pc:spChg chg="add mod">
          <ac:chgData name="Pablo Halpern" userId="bc3f98f247be2ea5" providerId="LiveId" clId="{B9E987C9-A0E6-42DF-BED7-5059291A3875}" dt="2024-02-06T16:33:41.900" v="1064" actId="1076"/>
          <ac:spMkLst>
            <pc:docMk/>
            <pc:sldMk cId="123175687" sldId="337"/>
            <ac:spMk id="15" creationId="{8C9BDBC8-EBAF-1F54-F8EA-9BAF56047C2E}"/>
          </ac:spMkLst>
        </pc:spChg>
        <pc:spChg chg="add mod">
          <ac:chgData name="Pablo Halpern" userId="bc3f98f247be2ea5" providerId="LiveId" clId="{B9E987C9-A0E6-42DF-BED7-5059291A3875}" dt="2024-02-06T16:25:12.924" v="1029" actId="113"/>
          <ac:spMkLst>
            <pc:docMk/>
            <pc:sldMk cId="123175687" sldId="337"/>
            <ac:spMk id="16" creationId="{45745658-00BD-570F-9CE0-1873F98F8EEA}"/>
          </ac:spMkLst>
        </pc:spChg>
      </pc:sldChg>
      <pc:sldChg chg="addSp modSp new mod modAnim">
        <pc:chgData name="Pablo Halpern" userId="bc3f98f247be2ea5" providerId="LiveId" clId="{B9E987C9-A0E6-42DF-BED7-5059291A3875}" dt="2024-02-06T19:20:00.472" v="4011" actId="114"/>
        <pc:sldMkLst>
          <pc:docMk/>
          <pc:sldMk cId="1447386353" sldId="338"/>
        </pc:sldMkLst>
        <pc:spChg chg="mod">
          <ac:chgData name="Pablo Halpern" userId="bc3f98f247be2ea5" providerId="LiveId" clId="{B9E987C9-A0E6-42DF-BED7-5059291A3875}" dt="2024-02-06T16:52:19.850" v="1179" actId="20577"/>
          <ac:spMkLst>
            <pc:docMk/>
            <pc:sldMk cId="1447386353" sldId="338"/>
            <ac:spMk id="2" creationId="{8686B369-1FD6-431C-DCA2-E5116916E981}"/>
          </ac:spMkLst>
        </pc:spChg>
        <pc:spChg chg="mod">
          <ac:chgData name="Pablo Halpern" userId="bc3f98f247be2ea5" providerId="LiveId" clId="{B9E987C9-A0E6-42DF-BED7-5059291A3875}" dt="2024-02-06T16:59:56.907" v="1470" actId="20577"/>
          <ac:spMkLst>
            <pc:docMk/>
            <pc:sldMk cId="1447386353" sldId="338"/>
            <ac:spMk id="3" creationId="{6339EF98-9CDE-A192-207A-5D4EBF7F12A7}"/>
          </ac:spMkLst>
        </pc:spChg>
        <pc:spChg chg="add mod">
          <ac:chgData name="Pablo Halpern" userId="bc3f98f247be2ea5" providerId="LiveId" clId="{B9E987C9-A0E6-42DF-BED7-5059291A3875}" dt="2024-02-06T19:20:00.472" v="4011" actId="114"/>
          <ac:spMkLst>
            <pc:docMk/>
            <pc:sldMk cId="1447386353" sldId="338"/>
            <ac:spMk id="7" creationId="{DAAD6917-2B91-4BAC-4DB5-D8E09F0C3388}"/>
          </ac:spMkLst>
        </pc:spChg>
      </pc:sldChg>
      <pc:sldChg chg="addSp modSp new mod modAnim">
        <pc:chgData name="Pablo Halpern" userId="bc3f98f247be2ea5" providerId="LiveId" clId="{B9E987C9-A0E6-42DF-BED7-5059291A3875}" dt="2024-02-06T18:08:10.790" v="2639" actId="14100"/>
        <pc:sldMkLst>
          <pc:docMk/>
          <pc:sldMk cId="2286328020" sldId="339"/>
        </pc:sldMkLst>
        <pc:spChg chg="mod">
          <ac:chgData name="Pablo Halpern" userId="bc3f98f247be2ea5" providerId="LiveId" clId="{B9E987C9-A0E6-42DF-BED7-5059291A3875}" dt="2024-02-06T17:05:01.724" v="1497" actId="2711"/>
          <ac:spMkLst>
            <pc:docMk/>
            <pc:sldMk cId="2286328020" sldId="339"/>
            <ac:spMk id="2" creationId="{FA67CD3D-AFBC-415F-1535-C0C00AC4A3B7}"/>
          </ac:spMkLst>
        </pc:spChg>
        <pc:spChg chg="mod">
          <ac:chgData name="Pablo Halpern" userId="bc3f98f247be2ea5" providerId="LiveId" clId="{B9E987C9-A0E6-42DF-BED7-5059291A3875}" dt="2024-02-06T17:08:58.130" v="1959" actId="20577"/>
          <ac:spMkLst>
            <pc:docMk/>
            <pc:sldMk cId="2286328020" sldId="339"/>
            <ac:spMk id="3" creationId="{B40711E0-D4B8-86D0-191C-C9D7FCFFB163}"/>
          </ac:spMkLst>
        </pc:spChg>
        <pc:spChg chg="add mod">
          <ac:chgData name="Pablo Halpern" userId="bc3f98f247be2ea5" providerId="LiveId" clId="{B9E987C9-A0E6-42DF-BED7-5059291A3875}" dt="2024-02-06T18:08:10.790" v="2639" actId="14100"/>
          <ac:spMkLst>
            <pc:docMk/>
            <pc:sldMk cId="2286328020" sldId="339"/>
            <ac:spMk id="7" creationId="{79B20A71-1590-E637-85E6-281D2DE6DE4E}"/>
          </ac:spMkLst>
        </pc:spChg>
      </pc:sldChg>
      <pc:sldChg chg="addSp modSp new mod modAnim">
        <pc:chgData name="Pablo Halpern" userId="bc3f98f247be2ea5" providerId="LiveId" clId="{B9E987C9-A0E6-42DF-BED7-5059291A3875}" dt="2024-02-06T18:07:38.732" v="2636" actId="14100"/>
        <pc:sldMkLst>
          <pc:docMk/>
          <pc:sldMk cId="3671618703" sldId="340"/>
        </pc:sldMkLst>
        <pc:spChg chg="mod">
          <ac:chgData name="Pablo Halpern" userId="bc3f98f247be2ea5" providerId="LiveId" clId="{B9E987C9-A0E6-42DF-BED7-5059291A3875}" dt="2024-02-06T17:28:01.691" v="2126" actId="20577"/>
          <ac:spMkLst>
            <pc:docMk/>
            <pc:sldMk cId="3671618703" sldId="340"/>
            <ac:spMk id="2" creationId="{3F83B71B-9D21-AC67-1CED-997416C75970}"/>
          </ac:spMkLst>
        </pc:spChg>
        <pc:spChg chg="mod">
          <ac:chgData name="Pablo Halpern" userId="bc3f98f247be2ea5" providerId="LiveId" clId="{B9E987C9-A0E6-42DF-BED7-5059291A3875}" dt="2024-02-06T17:38:41.127" v="2364" actId="2711"/>
          <ac:spMkLst>
            <pc:docMk/>
            <pc:sldMk cId="3671618703" sldId="340"/>
            <ac:spMk id="3" creationId="{19C8886F-DC1A-B5B4-0735-F604FE8A8DB3}"/>
          </ac:spMkLst>
        </pc:spChg>
        <pc:spChg chg="add mod">
          <ac:chgData name="Pablo Halpern" userId="bc3f98f247be2ea5" providerId="LiveId" clId="{B9E987C9-A0E6-42DF-BED7-5059291A3875}" dt="2024-02-06T18:07:38.732" v="2636" actId="14100"/>
          <ac:spMkLst>
            <pc:docMk/>
            <pc:sldMk cId="3671618703" sldId="340"/>
            <ac:spMk id="7" creationId="{846F8BA4-D2EE-5658-61B1-2616A1831090}"/>
          </ac:spMkLst>
        </pc:spChg>
        <pc:spChg chg="add mod">
          <ac:chgData name="Pablo Halpern" userId="bc3f98f247be2ea5" providerId="LiveId" clId="{B9E987C9-A0E6-42DF-BED7-5059291A3875}" dt="2024-02-06T18:07:38.732" v="2636" actId="14100"/>
          <ac:spMkLst>
            <pc:docMk/>
            <pc:sldMk cId="3671618703" sldId="340"/>
            <ac:spMk id="8" creationId="{D32F03FC-224D-4839-9F9C-2F0520F853D0}"/>
          </ac:spMkLst>
        </pc:spChg>
      </pc:sldChg>
      <pc:sldChg chg="addSp modSp new mod modAnim">
        <pc:chgData name="Pablo Halpern" userId="bc3f98f247be2ea5" providerId="LiveId" clId="{B9E987C9-A0E6-42DF-BED7-5059291A3875}" dt="2024-02-06T18:06:02.622" v="2630" actId="1035"/>
        <pc:sldMkLst>
          <pc:docMk/>
          <pc:sldMk cId="4243582073" sldId="341"/>
        </pc:sldMkLst>
        <pc:spChg chg="mod">
          <ac:chgData name="Pablo Halpern" userId="bc3f98f247be2ea5" providerId="LiveId" clId="{B9E987C9-A0E6-42DF-BED7-5059291A3875}" dt="2024-02-06T17:42:27.845" v="2380" actId="20577"/>
          <ac:spMkLst>
            <pc:docMk/>
            <pc:sldMk cId="4243582073" sldId="341"/>
            <ac:spMk id="2" creationId="{479ABF90-7414-C36D-39F1-08E4A3325A85}"/>
          </ac:spMkLst>
        </pc:spChg>
        <pc:spChg chg="mod">
          <ac:chgData name="Pablo Halpern" userId="bc3f98f247be2ea5" providerId="LiveId" clId="{B9E987C9-A0E6-42DF-BED7-5059291A3875}" dt="2024-02-06T18:05:53.679" v="2621" actId="20577"/>
          <ac:spMkLst>
            <pc:docMk/>
            <pc:sldMk cId="4243582073" sldId="341"/>
            <ac:spMk id="3" creationId="{98685680-DD3C-A212-BDA8-F1315BECC5F9}"/>
          </ac:spMkLst>
        </pc:spChg>
        <pc:spChg chg="add mod">
          <ac:chgData name="Pablo Halpern" userId="bc3f98f247be2ea5" providerId="LiveId" clId="{B9E987C9-A0E6-42DF-BED7-5059291A3875}" dt="2024-02-06T17:54:38.870" v="2546" actId="1076"/>
          <ac:spMkLst>
            <pc:docMk/>
            <pc:sldMk cId="4243582073" sldId="341"/>
            <ac:spMk id="7" creationId="{395AE34B-1372-C37F-0AEF-7F5ECC7433E1}"/>
          </ac:spMkLst>
        </pc:spChg>
        <pc:spChg chg="add mod">
          <ac:chgData name="Pablo Halpern" userId="bc3f98f247be2ea5" providerId="LiveId" clId="{B9E987C9-A0E6-42DF-BED7-5059291A3875}" dt="2024-02-06T18:05:39.085" v="2618" actId="1036"/>
          <ac:spMkLst>
            <pc:docMk/>
            <pc:sldMk cId="4243582073" sldId="341"/>
            <ac:spMk id="8" creationId="{BF6F4DE5-5A77-37E0-C96F-193F64E35868}"/>
          </ac:spMkLst>
        </pc:spChg>
        <pc:spChg chg="add mod">
          <ac:chgData name="Pablo Halpern" userId="bc3f98f247be2ea5" providerId="LiveId" clId="{B9E987C9-A0E6-42DF-BED7-5059291A3875}" dt="2024-02-06T18:06:02.622" v="2630" actId="1035"/>
          <ac:spMkLst>
            <pc:docMk/>
            <pc:sldMk cId="4243582073" sldId="341"/>
            <ac:spMk id="9" creationId="{DAFB1811-9BC2-BD35-1A39-AF67599FE3C2}"/>
          </ac:spMkLst>
        </pc:spChg>
      </pc:sldChg>
      <pc:sldChg chg="modSp new mod modAnim">
        <pc:chgData name="Pablo Halpern" userId="bc3f98f247be2ea5" providerId="LiveId" clId="{B9E987C9-A0E6-42DF-BED7-5059291A3875}" dt="2024-02-06T19:37:57.604" v="4020" actId="207"/>
        <pc:sldMkLst>
          <pc:docMk/>
          <pc:sldMk cId="2820269447" sldId="342"/>
        </pc:sldMkLst>
        <pc:spChg chg="mod">
          <ac:chgData name="Pablo Halpern" userId="bc3f98f247be2ea5" providerId="LiveId" clId="{B9E987C9-A0E6-42DF-BED7-5059291A3875}" dt="2024-02-06T18:33:49.807" v="2841" actId="20577"/>
          <ac:spMkLst>
            <pc:docMk/>
            <pc:sldMk cId="2820269447" sldId="342"/>
            <ac:spMk id="2" creationId="{944A9E62-3487-091C-576C-0C1427EB3203}"/>
          </ac:spMkLst>
        </pc:spChg>
        <pc:spChg chg="mod">
          <ac:chgData name="Pablo Halpern" userId="bc3f98f247be2ea5" providerId="LiveId" clId="{B9E987C9-A0E6-42DF-BED7-5059291A3875}" dt="2024-02-06T18:24:48.398" v="2759" actId="20577"/>
          <ac:spMkLst>
            <pc:docMk/>
            <pc:sldMk cId="2820269447" sldId="342"/>
            <ac:spMk id="3" creationId="{80698388-98EF-4F9A-21B5-9031F0590955}"/>
          </ac:spMkLst>
        </pc:spChg>
        <pc:spChg chg="mod">
          <ac:chgData name="Pablo Halpern" userId="bc3f98f247be2ea5" providerId="LiveId" clId="{B9E987C9-A0E6-42DF-BED7-5059291A3875}" dt="2024-02-06T19:37:57.604" v="4020" actId="207"/>
          <ac:spMkLst>
            <pc:docMk/>
            <pc:sldMk cId="2820269447" sldId="342"/>
            <ac:spMk id="4" creationId="{58DA0D27-B14C-3551-FB84-FB9AF644997F}"/>
          </ac:spMkLst>
        </pc:spChg>
        <pc:spChg chg="mod">
          <ac:chgData name="Pablo Halpern" userId="bc3f98f247be2ea5" providerId="LiveId" clId="{B9E987C9-A0E6-42DF-BED7-5059291A3875}" dt="2024-02-06T18:24:52.414" v="2764" actId="20577"/>
          <ac:spMkLst>
            <pc:docMk/>
            <pc:sldMk cId="2820269447" sldId="342"/>
            <ac:spMk id="5" creationId="{D34825CB-E923-D0CD-BA91-757E20E358BE}"/>
          </ac:spMkLst>
        </pc:spChg>
        <pc:spChg chg="mod">
          <ac:chgData name="Pablo Halpern" userId="bc3f98f247be2ea5" providerId="LiveId" clId="{B9E987C9-A0E6-42DF-BED7-5059291A3875}" dt="2024-02-06T19:37:52.311" v="4019" actId="207"/>
          <ac:spMkLst>
            <pc:docMk/>
            <pc:sldMk cId="2820269447" sldId="342"/>
            <ac:spMk id="6" creationId="{466A52DE-B28B-93CB-ADF1-BB2F9C65817F}"/>
          </ac:spMkLst>
        </pc:spChg>
      </pc:sldChg>
      <pc:sldChg chg="modSp new mod modAnim">
        <pc:chgData name="Pablo Halpern" userId="bc3f98f247be2ea5" providerId="LiveId" clId="{B9E987C9-A0E6-42DF-BED7-5059291A3875}" dt="2024-02-06T19:39:54.661" v="4027" actId="20577"/>
        <pc:sldMkLst>
          <pc:docMk/>
          <pc:sldMk cId="2461563572" sldId="343"/>
        </pc:sldMkLst>
        <pc:spChg chg="mod">
          <ac:chgData name="Pablo Halpern" userId="bc3f98f247be2ea5" providerId="LiveId" clId="{B9E987C9-A0E6-42DF-BED7-5059291A3875}" dt="2024-02-06T18:38:32.679" v="2922" actId="20577"/>
          <ac:spMkLst>
            <pc:docMk/>
            <pc:sldMk cId="2461563572" sldId="343"/>
            <ac:spMk id="2" creationId="{A648DEE5-544D-98D8-1B7C-50CEE3B43EAA}"/>
          </ac:spMkLst>
        </pc:spChg>
        <pc:spChg chg="mod">
          <ac:chgData name="Pablo Halpern" userId="bc3f98f247be2ea5" providerId="LiveId" clId="{B9E987C9-A0E6-42DF-BED7-5059291A3875}" dt="2024-02-06T19:39:54.661" v="4027" actId="20577"/>
          <ac:spMkLst>
            <pc:docMk/>
            <pc:sldMk cId="2461563572" sldId="343"/>
            <ac:spMk id="3" creationId="{12940BCE-F20E-E9E5-5156-40291AC4C2E9}"/>
          </ac:spMkLst>
        </pc:spChg>
      </pc:sldChg>
      <pc:sldChg chg="modSp new mod">
        <pc:chgData name="Pablo Halpern" userId="bc3f98f247be2ea5" providerId="LiveId" clId="{B9E987C9-A0E6-42DF-BED7-5059291A3875}" dt="2024-02-06T18:48:17.984" v="3738" actId="2711"/>
        <pc:sldMkLst>
          <pc:docMk/>
          <pc:sldMk cId="73974902" sldId="344"/>
        </pc:sldMkLst>
        <pc:spChg chg="mod">
          <ac:chgData name="Pablo Halpern" userId="bc3f98f247be2ea5" providerId="LiveId" clId="{B9E987C9-A0E6-42DF-BED7-5059291A3875}" dt="2024-02-06T18:45:21.786" v="3640" actId="20577"/>
          <ac:spMkLst>
            <pc:docMk/>
            <pc:sldMk cId="73974902" sldId="344"/>
            <ac:spMk id="2" creationId="{2AA562D4-9233-B144-D6F5-5CE330D797BE}"/>
          </ac:spMkLst>
        </pc:spChg>
        <pc:spChg chg="mod">
          <ac:chgData name="Pablo Halpern" userId="bc3f98f247be2ea5" providerId="LiveId" clId="{B9E987C9-A0E6-42DF-BED7-5059291A3875}" dt="2024-02-06T18:48:17.984" v="3738" actId="2711"/>
          <ac:spMkLst>
            <pc:docMk/>
            <pc:sldMk cId="73974902" sldId="344"/>
            <ac:spMk id="3" creationId="{42401843-555C-5113-4335-6E7D5D1E590F}"/>
          </ac:spMkLst>
        </pc:spChg>
      </pc:sldChg>
      <pc:sldChg chg="modSp new mod">
        <pc:chgData name="Pablo Halpern" userId="bc3f98f247be2ea5" providerId="LiveId" clId="{B9E987C9-A0E6-42DF-BED7-5059291A3875}" dt="2024-02-06T18:49:22.898" v="3807" actId="20577"/>
        <pc:sldMkLst>
          <pc:docMk/>
          <pc:sldMk cId="440387980" sldId="345"/>
        </pc:sldMkLst>
        <pc:spChg chg="mod">
          <ac:chgData name="Pablo Halpern" userId="bc3f98f247be2ea5" providerId="LiveId" clId="{B9E987C9-A0E6-42DF-BED7-5059291A3875}" dt="2024-02-06T18:49:22.898" v="3807" actId="20577"/>
          <ac:spMkLst>
            <pc:docMk/>
            <pc:sldMk cId="440387980" sldId="345"/>
            <ac:spMk id="2" creationId="{6CC366D1-7CD9-5D64-1564-2BAAB9F0AA00}"/>
          </ac:spMkLst>
        </pc:spChg>
      </pc:sldChg>
      <pc:sldMasterChg chg="modSp mod modSldLayout">
        <pc:chgData name="Pablo Halpern" userId="bc3f98f247be2ea5" providerId="LiveId" clId="{B9E987C9-A0E6-42DF-BED7-5059291A3875}" dt="2024-02-06T18:24:14.066" v="2730" actId="14100"/>
        <pc:sldMasterMkLst>
          <pc:docMk/>
          <pc:sldMasterMk cId="0" sldId="2147483648"/>
        </pc:sldMasterMkLst>
        <pc:spChg chg="mod">
          <ac:chgData name="Pablo Halpern" userId="bc3f98f247be2ea5" providerId="LiveId" clId="{B9E987C9-A0E6-42DF-BED7-5059291A3875}" dt="2024-02-06T01:21:29.301" v="32" actId="242"/>
          <ac:spMkLst>
            <pc:docMk/>
            <pc:sldMasterMk cId="0" sldId="2147483648"/>
            <ac:spMk id="3" creationId="{00000000-0000-0000-0000-000000000000}"/>
          </ac:spMkLst>
        </pc:spChg>
        <pc:sldLayoutChg chg="modSp mod">
          <pc:chgData name="Pablo Halpern" userId="bc3f98f247be2ea5" providerId="LiveId" clId="{B9E987C9-A0E6-42DF-BED7-5059291A3875}" dt="2024-02-06T01:20:54.575" v="31" actId="242"/>
          <pc:sldLayoutMkLst>
            <pc:docMk/>
            <pc:sldMasterMk cId="0" sldId="2147483648"/>
            <pc:sldLayoutMk cId="0" sldId="2147483650"/>
          </pc:sldLayoutMkLst>
          <pc:spChg chg="mod">
            <ac:chgData name="Pablo Halpern" userId="bc3f98f247be2ea5" providerId="LiveId" clId="{B9E987C9-A0E6-42DF-BED7-5059291A3875}" dt="2024-02-06T01:20:54.575" v="31" actId="242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</pc:sldLayoutChg>
        <pc:sldLayoutChg chg="modSp mod">
          <pc:chgData name="Pablo Halpern" userId="bc3f98f247be2ea5" providerId="LiveId" clId="{B9E987C9-A0E6-42DF-BED7-5059291A3875}" dt="2024-02-06T18:24:14.066" v="2730" actId="14100"/>
          <pc:sldLayoutMkLst>
            <pc:docMk/>
            <pc:sldMasterMk cId="0" sldId="2147483648"/>
            <pc:sldLayoutMk cId="0" sldId="2147483653"/>
          </pc:sldLayoutMkLst>
          <pc:spChg chg="mod">
            <ac:chgData name="Pablo Halpern" userId="bc3f98f247be2ea5" providerId="LiveId" clId="{B9E987C9-A0E6-42DF-BED7-5059291A3875}" dt="2024-02-06T18:23:08.235" v="2662" actId="1076"/>
            <ac:spMkLst>
              <pc:docMk/>
              <pc:sldMasterMk cId="0" sldId="2147483648"/>
              <pc:sldLayoutMk cId="0" sldId="2147483653"/>
              <ac:spMk id="2" creationId="{00000000-0000-0000-0000-000000000000}"/>
            </ac:spMkLst>
          </pc:spChg>
          <pc:spChg chg="mod">
            <ac:chgData name="Pablo Halpern" userId="bc3f98f247be2ea5" providerId="LiveId" clId="{B9E987C9-A0E6-42DF-BED7-5059291A3875}" dt="2024-02-06T18:23:22.429" v="2692" actId="1035"/>
            <ac:spMkLst>
              <pc:docMk/>
              <pc:sldMasterMk cId="0" sldId="2147483648"/>
              <pc:sldLayoutMk cId="0" sldId="2147483653"/>
              <ac:spMk id="3" creationId="{00000000-0000-0000-0000-000000000000}"/>
            </ac:spMkLst>
          </pc:spChg>
          <pc:spChg chg="mod">
            <ac:chgData name="Pablo Halpern" userId="bc3f98f247be2ea5" providerId="LiveId" clId="{B9E987C9-A0E6-42DF-BED7-5059291A3875}" dt="2024-02-06T18:24:14.066" v="2730" actId="14100"/>
            <ac:spMkLst>
              <pc:docMk/>
              <pc:sldMasterMk cId="0" sldId="2147483648"/>
              <pc:sldLayoutMk cId="0" sldId="2147483653"/>
              <ac:spMk id="4" creationId="{00000000-0000-0000-0000-000000000000}"/>
            </ac:spMkLst>
          </pc:spChg>
          <pc:spChg chg="mod">
            <ac:chgData name="Pablo Halpern" userId="bc3f98f247be2ea5" providerId="LiveId" clId="{B9E987C9-A0E6-42DF-BED7-5059291A3875}" dt="2024-02-06T18:23:22.429" v="2692" actId="1035"/>
            <ac:spMkLst>
              <pc:docMk/>
              <pc:sldMasterMk cId="0" sldId="2147483648"/>
              <pc:sldLayoutMk cId="0" sldId="2147483653"/>
              <ac:spMk id="5" creationId="{00000000-0000-0000-0000-000000000000}"/>
            </ac:spMkLst>
          </pc:spChg>
          <pc:spChg chg="mod">
            <ac:chgData name="Pablo Halpern" userId="bc3f98f247be2ea5" providerId="LiveId" clId="{B9E987C9-A0E6-42DF-BED7-5059291A3875}" dt="2024-02-06T18:24:14.066" v="2730" actId="14100"/>
            <ac:spMkLst>
              <pc:docMk/>
              <pc:sldMasterMk cId="0" sldId="2147483648"/>
              <pc:sldLayoutMk cId="0" sldId="2147483653"/>
              <ac:spMk id="6" creationId="{00000000-0000-0000-0000-000000000000}"/>
            </ac:spMkLst>
          </pc:spChg>
          <pc:spChg chg="mod">
            <ac:chgData name="Pablo Halpern" userId="bc3f98f247be2ea5" providerId="LiveId" clId="{B9E987C9-A0E6-42DF-BED7-5059291A3875}" dt="2024-02-06T18:23:58.802" v="2729" actId="1036"/>
            <ac:spMkLst>
              <pc:docMk/>
              <pc:sldMasterMk cId="0" sldId="2147483648"/>
              <pc:sldLayoutMk cId="0" sldId="2147483653"/>
              <ac:spMk id="7" creationId="{00000000-0000-0000-0000-000000000000}"/>
            </ac:spMkLst>
          </pc:spChg>
          <pc:spChg chg="mod">
            <ac:chgData name="Pablo Halpern" userId="bc3f98f247be2ea5" providerId="LiveId" clId="{B9E987C9-A0E6-42DF-BED7-5059291A3875}" dt="2024-02-06T18:23:58.802" v="2729" actId="1036"/>
            <ac:spMkLst>
              <pc:docMk/>
              <pc:sldMasterMk cId="0" sldId="2147483648"/>
              <pc:sldLayoutMk cId="0" sldId="2147483653"/>
              <ac:spMk id="8" creationId="{00000000-0000-0000-0000-000000000000}"/>
            </ac:spMkLst>
          </pc:spChg>
          <pc:spChg chg="mod">
            <ac:chgData name="Pablo Halpern" userId="bc3f98f247be2ea5" providerId="LiveId" clId="{B9E987C9-A0E6-42DF-BED7-5059291A3875}" dt="2024-02-06T18:23:58.802" v="2729" actId="1036"/>
            <ac:spMkLst>
              <pc:docMk/>
              <pc:sldMasterMk cId="0" sldId="2147483648"/>
              <pc:sldLayoutMk cId="0" sldId="2147483653"/>
              <ac:spMk id="9" creationId="{00000000-0000-0000-0000-000000000000}"/>
            </ac:spMkLst>
          </pc:spChg>
        </pc:sldLayoutChg>
      </pc:sldMasterChg>
    </pc:docChg>
  </pc:docChgLst>
  <pc:docChgLst>
    <pc:chgData name="phalpern@newview.org" userId="00000000-0000-0000-bc3f-98f247be2ea5" providerId="LiveId" clId="{B9A124FB-C266-4E44-994E-8F38BED1630E}"/>
    <pc:docChg chg="undo custSel modSld">
      <pc:chgData name="phalpern@newview.org" userId="00000000-0000-0000-bc3f-98f247be2ea5" providerId="LiveId" clId="{B9A124FB-C266-4E44-994E-8F38BED1630E}" dt="2024-02-07T03:35:20.671" v="31" actId="14100"/>
      <pc:docMkLst>
        <pc:docMk/>
      </pc:docMkLst>
      <pc:sldChg chg="modSp">
        <pc:chgData name="phalpern@newview.org" userId="00000000-0000-0000-bc3f-98f247be2ea5" providerId="LiveId" clId="{B9A124FB-C266-4E44-994E-8F38BED1630E}" dt="2024-02-07T03:33:01.721" v="24" actId="20577"/>
        <pc:sldMkLst>
          <pc:docMk/>
          <pc:sldMk cId="1154681742" sldId="256"/>
        </pc:sldMkLst>
        <pc:spChg chg="mod">
          <ac:chgData name="phalpern@newview.org" userId="00000000-0000-0000-bc3f-98f247be2ea5" providerId="LiveId" clId="{B9A124FB-C266-4E44-994E-8F38BED1630E}" dt="2024-02-07T03:33:01.721" v="24" actId="20577"/>
          <ac:spMkLst>
            <pc:docMk/>
            <pc:sldMk cId="1154681742" sldId="256"/>
            <ac:spMk id="3" creationId="{2BC677BD-2EB8-1A6B-4DD2-15CE45CC4CCB}"/>
          </ac:spMkLst>
        </pc:spChg>
      </pc:sldChg>
      <pc:sldChg chg="modSp">
        <pc:chgData name="phalpern@newview.org" userId="00000000-0000-0000-bc3f-98f247be2ea5" providerId="LiveId" clId="{B9A124FB-C266-4E44-994E-8F38BED1630E}" dt="2024-02-07T03:33:54.510" v="26" actId="20577"/>
        <pc:sldMkLst>
          <pc:docMk/>
          <pc:sldMk cId="3921086705" sldId="333"/>
        </pc:sldMkLst>
        <pc:spChg chg="mod">
          <ac:chgData name="phalpern@newview.org" userId="00000000-0000-0000-bc3f-98f247be2ea5" providerId="LiveId" clId="{B9A124FB-C266-4E44-994E-8F38BED1630E}" dt="2024-02-07T03:33:54.510" v="26" actId="20577"/>
          <ac:spMkLst>
            <pc:docMk/>
            <pc:sldMk cId="3921086705" sldId="333"/>
            <ac:spMk id="3" creationId="{DA9E5515-89B4-2624-46C2-11A0074B9D3F}"/>
          </ac:spMkLst>
        </pc:spChg>
      </pc:sldChg>
      <pc:sldChg chg="modSp">
        <pc:chgData name="phalpern@newview.org" userId="00000000-0000-0000-bc3f-98f247be2ea5" providerId="LiveId" clId="{B9A124FB-C266-4E44-994E-8F38BED1630E}" dt="2024-02-07T03:34:18.150" v="27" actId="20577"/>
        <pc:sldMkLst>
          <pc:docMk/>
          <pc:sldMk cId="631132711" sldId="334"/>
        </pc:sldMkLst>
        <pc:spChg chg="mod">
          <ac:chgData name="phalpern@newview.org" userId="00000000-0000-0000-bc3f-98f247be2ea5" providerId="LiveId" clId="{B9A124FB-C266-4E44-994E-8F38BED1630E}" dt="2024-02-07T03:34:18.150" v="27" actId="20577"/>
          <ac:spMkLst>
            <pc:docMk/>
            <pc:sldMk cId="631132711" sldId="334"/>
            <ac:spMk id="3" creationId="{DA9E5515-89B4-2624-46C2-11A0074B9D3F}"/>
          </ac:spMkLst>
        </pc:spChg>
      </pc:sldChg>
      <pc:sldChg chg="modSp">
        <pc:chgData name="phalpern@newview.org" userId="00000000-0000-0000-bc3f-98f247be2ea5" providerId="LiveId" clId="{B9A124FB-C266-4E44-994E-8F38BED1630E}" dt="2024-02-07T03:34:43.262" v="28" actId="20577"/>
        <pc:sldMkLst>
          <pc:docMk/>
          <pc:sldMk cId="196061235" sldId="335"/>
        </pc:sldMkLst>
        <pc:spChg chg="mod">
          <ac:chgData name="phalpern@newview.org" userId="00000000-0000-0000-bc3f-98f247be2ea5" providerId="LiveId" clId="{B9A124FB-C266-4E44-994E-8F38BED1630E}" dt="2024-02-07T03:34:43.262" v="28" actId="20577"/>
          <ac:spMkLst>
            <pc:docMk/>
            <pc:sldMk cId="196061235" sldId="335"/>
            <ac:spMk id="3" creationId="{DA9E5515-89B4-2624-46C2-11A0074B9D3F}"/>
          </ac:spMkLst>
        </pc:spChg>
      </pc:sldChg>
      <pc:sldChg chg="modSp">
        <pc:chgData name="phalpern@newview.org" userId="00000000-0000-0000-bc3f-98f247be2ea5" providerId="LiveId" clId="{B9A124FB-C266-4E44-994E-8F38BED1630E}" dt="2024-02-07T03:35:20.671" v="31" actId="14100"/>
        <pc:sldMkLst>
          <pc:docMk/>
          <pc:sldMk cId="3635412018" sldId="336"/>
        </pc:sldMkLst>
        <pc:spChg chg="mod">
          <ac:chgData name="phalpern@newview.org" userId="00000000-0000-0000-bc3f-98f247be2ea5" providerId="LiveId" clId="{B9A124FB-C266-4E44-994E-8F38BED1630E}" dt="2024-02-07T03:35:20.671" v="31" actId="14100"/>
          <ac:spMkLst>
            <pc:docMk/>
            <pc:sldMk cId="3635412018" sldId="336"/>
            <ac:spMk id="3" creationId="{DA9E5515-89B4-2624-46C2-11A0074B9D3F}"/>
          </ac:spMkLst>
        </pc:spChg>
      </pc:sldChg>
      <pc:sldChg chg="modSp">
        <pc:chgData name="phalpern@newview.org" userId="00000000-0000-0000-bc3f-98f247be2ea5" providerId="LiveId" clId="{B9A124FB-C266-4E44-994E-8F38BED1630E}" dt="2024-02-07T03:33:33.444" v="25" actId="20577"/>
        <pc:sldMkLst>
          <pc:docMk/>
          <pc:sldMk cId="123175687" sldId="337"/>
        </pc:sldMkLst>
        <pc:spChg chg="mod">
          <ac:chgData name="phalpern@newview.org" userId="00000000-0000-0000-bc3f-98f247be2ea5" providerId="LiveId" clId="{B9A124FB-C266-4E44-994E-8F38BED1630E}" dt="2024-02-07T03:33:33.444" v="25" actId="20577"/>
          <ac:spMkLst>
            <pc:docMk/>
            <pc:sldMk cId="123175687" sldId="337"/>
            <ac:spMk id="13" creationId="{E18EDC83-997E-A2DF-732C-B11884A022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B5EEE-3E28-483D-83CF-7CFBAD280CA5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7240D-8D0E-46A5-956C-D9220330C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60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5BE3E-DC87-4987-AF70-1F906EC5439D}" type="datetime1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92F7-AA30-4A4C-B959-E3F3A9EC8524}" type="datetime1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4D85-EDE8-4C6C-815F-2FEBAB7C380E}" type="datetime1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4DA-9BCF-452F-B904-BB8D0316B67C}" type="datetime1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6ABC-75D3-4A22-ADAE-704E445553F8}" type="datetime1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47DD-4F4F-4521-809A-910C6446A8E9}" type="datetime1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893C-E788-48A8-9A18-B793B108C2CE}" type="datetime1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1247-4C9D-47C0-9657-80C96CCB02A1}" type="datetime1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F593-965F-47F8-9F01-94BF3B3362FD}" type="datetime1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449904"/>
            <a:ext cx="10018713" cy="123379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87167"/>
            <a:ext cx="10018713" cy="3904034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6142675"/>
            <a:ext cx="1143000" cy="365125"/>
          </a:xfrm>
        </p:spPr>
        <p:txBody>
          <a:bodyPr/>
          <a:lstStyle/>
          <a:p>
            <a:fld id="{D1A98742-6638-43AC-A30F-B0F4E802E4B2}" type="datetime1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6142675"/>
            <a:ext cx="7084177" cy="365125"/>
          </a:xfrm>
        </p:spPr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61265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68CC-AE29-43DC-8C36-74D991BDD660}" type="datetime1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78568"/>
            <a:ext cx="10018713" cy="13764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1958501"/>
            <a:ext cx="4895055" cy="408561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1958501"/>
            <a:ext cx="4895056" cy="408561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732656" y="6142675"/>
            <a:ext cx="1143000" cy="365125"/>
          </a:xfrm>
        </p:spPr>
        <p:txBody>
          <a:bodyPr/>
          <a:lstStyle/>
          <a:p>
            <a:fld id="{06ABA9E8-E98F-4A61-AF76-7349863B9923}" type="datetime1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72279" y="6142675"/>
            <a:ext cx="7084177" cy="365125"/>
          </a:xfrm>
        </p:spPr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51856" y="6142675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97865"/>
            <a:ext cx="10018713" cy="133787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1909029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2615784"/>
            <a:ext cx="4895056" cy="34102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1917496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2615784"/>
            <a:ext cx="4895056" cy="34102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732656" y="6108125"/>
            <a:ext cx="1143000" cy="365125"/>
          </a:xfrm>
        </p:spPr>
        <p:txBody>
          <a:bodyPr/>
          <a:lstStyle/>
          <a:p>
            <a:fld id="{508BABE2-3DC8-4D39-B4AF-CCF82C82E0F0}" type="datetime1">
              <a:rPr lang="en-US" smtClean="0"/>
              <a:t>6/22/2025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72279" y="6108125"/>
            <a:ext cx="7084177" cy="365125"/>
          </a:xfrm>
        </p:spPr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951856" y="6108125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98362"/>
            <a:ext cx="10018713" cy="13051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732656" y="6142675"/>
            <a:ext cx="1143000" cy="365125"/>
          </a:xfrm>
        </p:spPr>
        <p:txBody>
          <a:bodyPr/>
          <a:lstStyle/>
          <a:p>
            <a:fld id="{64601F53-FE17-4660-BE69-DE27478D4CCC}" type="datetime1">
              <a:rPr lang="en-US" smtClean="0"/>
              <a:t>6/22/2025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72279" y="6142675"/>
            <a:ext cx="7084177" cy="365125"/>
          </a:xfrm>
        </p:spPr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51856" y="6142675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732656" y="6142675"/>
            <a:ext cx="1143000" cy="365125"/>
          </a:xfrm>
        </p:spPr>
        <p:txBody>
          <a:bodyPr/>
          <a:lstStyle/>
          <a:p>
            <a:fld id="{DDF66756-33DB-4322-A7AB-33F3A7E33A2D}" type="datetime1">
              <a:rPr lang="en-US" smtClean="0"/>
              <a:t>6/22/2025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72279" y="6142675"/>
            <a:ext cx="7084177" cy="365125"/>
          </a:xfrm>
        </p:spPr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51856" y="6142675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1D7A-DAAA-4183-B469-EDEECE92431D}" type="datetime1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3BBCA-9B99-451E-A2F9-AA382E63F3EB}" type="datetime1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6E2F156-B823-4FCD-8500-2C801BEF89A0}" type="datetime1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Pablo Halpern, 2024 (CC BY 4.0)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hyperlink" Target="mailto:2023phalpern@halpernwightsoftware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alpern/WG21-halpern/tree/main/P3091-map_lookup" TargetMode="External"/><Relationship Id="rId2" Type="http://schemas.openxmlformats.org/officeDocument/2006/relationships/hyperlink" Target="http://wg21.link/P309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g21.link/P2988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0FE6-1BE1-D52C-9217-FAE8012895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P3091</a:t>
            </a:r>
            <a:br>
              <a:rPr lang="en-US" dirty="0"/>
            </a:br>
            <a:r>
              <a:rPr lang="en-US" dirty="0"/>
              <a:t>Better lookups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677BD-2EB8-1A6B-4DD2-15CE45CC4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proposal for C++ Standardization</a:t>
            </a:r>
          </a:p>
          <a:p>
            <a:endParaRPr lang="en-US" dirty="0"/>
          </a:p>
          <a:p>
            <a:r>
              <a:rPr lang="en-US" dirty="0"/>
              <a:t>Pablo Halpern, LEWG, June 20, 2024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phalpern@halpernwightsoftware.com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34D39F-E7B1-5888-15A4-B1EB14AC5643}"/>
              </a:ext>
            </a:extLst>
          </p:cNvPr>
          <p:cNvSpPr txBox="1"/>
          <p:nvPr/>
        </p:nvSpPr>
        <p:spPr>
          <a:xfrm>
            <a:off x="0" y="6565612"/>
            <a:ext cx="1219199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/>
              <a:t>This work by Pablo Halpern is licensed under a </a:t>
            </a:r>
            <a:r>
              <a:rPr lang="en-US" sz="1300" b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4.0 International License</a:t>
            </a:r>
            <a:r>
              <a:rPr lang="en-US" sz="1300" b="1"/>
              <a:t> (CC by 4.0) 2024.</a:t>
            </a:r>
          </a:p>
        </p:txBody>
      </p:sp>
    </p:spTree>
    <p:extLst>
      <p:ext uri="{BB962C8B-B14F-4D97-AF65-F5344CB8AC3E}">
        <p14:creationId xmlns:p14="http://schemas.microsoft.com/office/powerpoint/2010/main" val="1154681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8DEE5-544D-98D8-1B7C-50CEE3B4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40BCE-F20E-E9E5-5156-40291AC4C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87166"/>
            <a:ext cx="10018713" cy="4138879"/>
          </a:xfrm>
        </p:spPr>
        <p:txBody>
          <a:bodyPr>
            <a:normAutofit/>
          </a:bodyPr>
          <a:lstStyle/>
          <a:p>
            <a:r>
              <a:rPr lang="en-US" dirty="0"/>
              <a:t>Map lookups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operator[]</a:t>
            </a:r>
            <a:r>
              <a:rPr lang="en-US" dirty="0"/>
              <a:t> seem convenient but</a:t>
            </a:r>
          </a:p>
          <a:p>
            <a:pPr lvl="1"/>
            <a:r>
              <a:rPr lang="en-US" dirty="0"/>
              <a:t>They work only for non-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containers</a:t>
            </a:r>
          </a:p>
          <a:p>
            <a:pPr lvl="1"/>
            <a:r>
              <a:rPr lang="en-US" dirty="0"/>
              <a:t>They work only for default-constructable map types</a:t>
            </a:r>
          </a:p>
          <a:p>
            <a:pPr lvl="1"/>
            <a:r>
              <a:rPr lang="en-US" dirty="0"/>
              <a:t>They often insert unwanted default-constructed elements</a:t>
            </a:r>
          </a:p>
          <a:p>
            <a:pPr lvl="1"/>
            <a:r>
              <a:rPr lang="en-US" dirty="0"/>
              <a:t>They can't be used when default construction yields the wrong value</a:t>
            </a:r>
          </a:p>
          <a:p>
            <a:r>
              <a:rPr lang="en-US" dirty="0"/>
              <a:t>P3091 proposes new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/>
              <a:t> member functions that are</a:t>
            </a:r>
          </a:p>
          <a:p>
            <a:pPr lvl="1"/>
            <a:r>
              <a:rPr lang="en-US" dirty="0"/>
              <a:t>Inspired by Python</a:t>
            </a:r>
          </a:p>
          <a:p>
            <a:pPr lvl="1"/>
            <a:r>
              <a:rPr lang="en-US" dirty="0"/>
              <a:t>Are almost as convenient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operator[]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Have none of the limitations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operator[]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608AB-B8AB-0717-4974-FF926709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8742-6638-43AC-A30F-B0F4E802E4B2}" type="datetime1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ECA6A-3265-E72A-83EF-5C4030926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AD6F6-1874-5F38-7C49-7F2B8B480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6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562D4-9233-B144-D6F5-5CE330D79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01843-555C-5113-4335-6E7D5D1E5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P3091R0, Better lookups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  <a:hlinkClick r:id="rId2"/>
              </a:rPr>
              <a:t>http://wg21.link/P3091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i="1" dirty="0"/>
              <a:t> </a:t>
            </a:r>
            <a:r>
              <a:rPr lang="en-US" dirty="0"/>
              <a:t>Implementation and examples</a:t>
            </a:r>
            <a:br>
              <a:rPr lang="en-US" dirty="0"/>
            </a:br>
            <a:r>
              <a:rPr lang="en-US" dirty="0">
                <a:hlinkClick r:id="rId3"/>
              </a:rPr>
              <a:t>https://github.com/phalpern/WG21-halpern/tree/main/P3091-map_lookup</a:t>
            </a:r>
            <a:endParaRPr lang="en-US" dirty="0"/>
          </a:p>
          <a:p>
            <a:r>
              <a:rPr lang="en-US" dirty="0">
                <a:cs typeface="Courier New" panose="02070309020205020404" pitchFamily="49" charset="0"/>
              </a:rPr>
              <a:t>P2988R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std::optional&lt;T&amp;&gt;</a:t>
            </a:r>
            <a:r>
              <a:rPr lang="en-US" dirty="0">
                <a:cs typeface="Courier New" panose="02070309020205020404" pitchFamily="49" charset="0"/>
              </a:rPr>
              <a:t>, by Steve Downey and Peter </a:t>
            </a:r>
            <a:r>
              <a:rPr lang="en-US" dirty="0" err="1">
                <a:cs typeface="Courier New" panose="02070309020205020404" pitchFamily="49" charset="0"/>
              </a:rPr>
              <a:t>Sommerlad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  <a:hlinkClick r:id="rId4"/>
              </a:rPr>
              <a:t>http://wg21.link/P2988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8DAA9-09D5-9394-935E-C7885FED4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8742-6638-43AC-A30F-B0F4E802E4B2}" type="datetime1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05A72-703F-C4E2-B55C-44EB7F4FF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057B1-07DD-5372-17E1-E7BD2414B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4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00944-6030-DA85-32A1-005ED6131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83A71-D54B-5AD4-3632-E9F1A204E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problem and proposed solution</a:t>
            </a:r>
          </a:p>
          <a:p>
            <a:r>
              <a:rPr lang="en-US" dirty="0"/>
              <a:t>Present alternative solution that was discussed in LEWG reflector</a:t>
            </a:r>
          </a:p>
          <a:p>
            <a:r>
              <a:rPr lang="en-US" dirty="0"/>
              <a:t>Polls:</a:t>
            </a:r>
          </a:p>
          <a:p>
            <a:pPr lvl="1"/>
            <a:r>
              <a:rPr lang="en-US" dirty="0"/>
              <a:t>Is there interest in solving the problem?</a:t>
            </a:r>
          </a:p>
          <a:p>
            <a:pPr lvl="1"/>
            <a:r>
              <a:rPr lang="en-US" dirty="0"/>
              <a:t>How much interest is there in the solution proposed in P3091?</a:t>
            </a:r>
          </a:p>
          <a:p>
            <a:pPr lvl="1"/>
            <a:r>
              <a:rPr lang="en-US" dirty="0"/>
              <a:t>How much interest is there in the alternative solution presented here?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12730-8626-14CB-CA8A-D6DC0FB4F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8742-6638-43AC-A30F-B0F4E802E4B2}" type="datetime1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AC051-9336-5CF6-413D-BD294655A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A6A5E-8DC7-5992-29C4-86907B854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30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18EDC83-997E-A2DF-732C-B11884A02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87166"/>
            <a:ext cx="10018713" cy="4620634"/>
          </a:xfrm>
        </p:spPr>
        <p:txBody>
          <a:bodyPr anchor="t">
            <a:norm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Value of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largest</a:t>
            </a:r>
            <a:r>
              <a:rPr lang="en-US"/>
              <a:t> at end =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/>
              <a:t>Value of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theMap</a:t>
            </a:r>
            <a:r>
              <a:rPr lang="en-US"/>
              <a:t> at end =</a:t>
            </a:r>
          </a:p>
          <a:p>
            <a:endParaRPr lang="en-US" b="1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cs typeface="Courier New" panose="02070309020205020404" pitchFamily="49" charset="0"/>
              </a:rPr>
              <a:t>If </a:t>
            </a:r>
            <a:r>
              <a:rPr lang="en-US" err="1">
                <a:cs typeface="Courier New" panose="02070309020205020404" pitchFamily="49" charset="0"/>
              </a:rPr>
              <a:t>theMap</a:t>
            </a:r>
            <a:r>
              <a:rPr lang="en-US">
                <a:cs typeface="Courier New" panose="02070309020205020404" pitchFamily="49" charset="0"/>
              </a:rPr>
              <a:t> is declared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>
                <a:cs typeface="Courier New" panose="02070309020205020404" pitchFamily="49" charset="0"/>
              </a:rPr>
              <a:t>:</a:t>
            </a:r>
          </a:p>
          <a:p>
            <a:r>
              <a:rPr lang="en-US">
                <a:cs typeface="Courier New" panose="02070309020205020404" pitchFamily="49" charset="0"/>
              </a:rPr>
              <a:t>Efficient?</a:t>
            </a:r>
          </a:p>
          <a:p>
            <a:r>
              <a:rPr lang="en-US">
                <a:cs typeface="Courier New" panose="02070309020205020404" pitchFamily="49" charset="0"/>
              </a:rPr>
              <a:t>Concise &amp; Elegant?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85875F-64A5-8A94-28C0-361D8E716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operator[]</a:t>
            </a:r>
            <a:r>
              <a:rPr lang="en-US">
                <a:cs typeface="Courier New" panose="02070309020205020404" pitchFamily="49" charset="0"/>
              </a:rPr>
              <a:t> is convenient, but…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A8052-83F8-FA88-5EFD-6FC13EA2D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8742-6638-43AC-A30F-B0F4E802E4B2}" type="datetime1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3067C-B0F2-C8CD-48FD-9B8A63EE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279" y="6492875"/>
            <a:ext cx="7084177" cy="365125"/>
          </a:xfrm>
        </p:spPr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6EE6E-E511-EE41-7556-5EC349B03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D1B45A-6603-60A1-4D80-4707B5190B78}"/>
              </a:ext>
            </a:extLst>
          </p:cNvPr>
          <p:cNvSpPr/>
          <p:nvPr/>
        </p:nvSpPr>
        <p:spPr>
          <a:xfrm>
            <a:off x="1484310" y="1862943"/>
            <a:ext cx="9760864" cy="147236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err="1">
                <a:latin typeface="Consolas" panose="020B0609020204030204" pitchFamily="49" charset="0"/>
              </a:rPr>
              <a:t>unordered_map</a:t>
            </a:r>
            <a:r>
              <a:rPr lang="en-US">
                <a:latin typeface="Consolas" panose="020B0609020204030204" pitchFamily="49" charset="0"/>
              </a:rPr>
              <a:t>&lt;int, double&gt; </a:t>
            </a:r>
            <a:r>
              <a:rPr lang="en-US" err="1">
                <a:latin typeface="Consolas" panose="020B0609020204030204" pitchFamily="49" charset="0"/>
              </a:rPr>
              <a:t>theMap</a:t>
            </a:r>
            <a:r>
              <a:rPr lang="en-US">
                <a:latin typeface="Consolas" panose="020B0609020204030204" pitchFamily="49" charset="0"/>
              </a:rPr>
              <a:t> = { {3, -20.0}, {90, -90.0}, {110, 4.0} };</a:t>
            </a:r>
          </a:p>
          <a:p>
            <a:r>
              <a:rPr lang="en-US">
                <a:latin typeface="Consolas" panose="020B0609020204030204" pitchFamily="49" charset="0"/>
              </a:rPr>
              <a:t>// </a:t>
            </a:r>
            <a:r>
              <a:rPr lang="en-US" sz="2000" b="1" i="1">
                <a:solidFill>
                  <a:srgbClr val="00B0F0"/>
                </a:solidFill>
              </a:rPr>
              <a:t>Find the largest value in</a:t>
            </a:r>
            <a:r>
              <a:rPr lang="en-US" sz="2000" b="1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2000" b="1" err="1">
                <a:solidFill>
                  <a:srgbClr val="00B0F0"/>
                </a:solidFill>
                <a:latin typeface="Consolas" panose="020B0609020204030204" pitchFamily="49" charset="0"/>
              </a:rPr>
              <a:t>theMap</a:t>
            </a:r>
            <a:r>
              <a:rPr lang="en-US" sz="2000" b="1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2000" b="1" i="1">
                <a:solidFill>
                  <a:srgbClr val="00B0F0"/>
                </a:solidFill>
              </a:rPr>
              <a:t>having keys in range [1, 100]</a:t>
            </a:r>
            <a:endParaRPr lang="en-US" b="1" i="1">
              <a:solidFill>
                <a:srgbClr val="00B0F0"/>
              </a:solidFill>
            </a:endParaRPr>
          </a:p>
          <a:p>
            <a:r>
              <a:rPr lang="en-US">
                <a:latin typeface="Consolas" panose="020B0609020204030204" pitchFamily="49" charset="0"/>
              </a:rPr>
              <a:t>double largest = -HUGE_VAL;</a:t>
            </a:r>
          </a:p>
          <a:p>
            <a:r>
              <a:rPr lang="en-US">
                <a:latin typeface="Consolas" panose="020B0609020204030204" pitchFamily="49" charset="0"/>
              </a:rPr>
              <a:t>for (int </a:t>
            </a:r>
            <a:r>
              <a:rPr lang="en-US" err="1">
                <a:latin typeface="Consolas" panose="020B0609020204030204" pitchFamily="49" charset="0"/>
              </a:rPr>
              <a:t>i</a:t>
            </a:r>
            <a:r>
              <a:rPr lang="en-US">
                <a:latin typeface="Consolas" panose="020B0609020204030204" pitchFamily="49" charset="0"/>
              </a:rPr>
              <a:t> = 1; </a:t>
            </a:r>
            <a:r>
              <a:rPr lang="en-US" err="1">
                <a:latin typeface="Consolas" panose="020B0609020204030204" pitchFamily="49" charset="0"/>
              </a:rPr>
              <a:t>i</a:t>
            </a:r>
            <a:r>
              <a:rPr lang="en-US">
                <a:latin typeface="Consolas" panose="020B0609020204030204" pitchFamily="49" charset="0"/>
              </a:rPr>
              <a:t> &lt;= 100; ++</a:t>
            </a:r>
            <a:r>
              <a:rPr lang="en-US" err="1">
                <a:latin typeface="Consolas" panose="020B0609020204030204" pitchFamily="49" charset="0"/>
              </a:rPr>
              <a:t>i</a:t>
            </a:r>
            <a:r>
              <a:rPr lang="en-US">
                <a:latin typeface="Consolas" panose="020B0609020204030204" pitchFamily="49" charset="0"/>
              </a:rPr>
              <a:t>)</a:t>
            </a:r>
          </a:p>
          <a:p>
            <a:r>
              <a:rPr lang="en-US">
                <a:latin typeface="Consolas" panose="020B0609020204030204" pitchFamily="49" charset="0"/>
              </a:rPr>
              <a:t>  largest = std::max(largest, </a:t>
            </a:r>
            <a:r>
              <a:rPr lang="en-US" err="1">
                <a:solidFill>
                  <a:srgbClr val="FFFF00"/>
                </a:solidFill>
                <a:latin typeface="Consolas" panose="020B0609020204030204" pitchFamily="49" charset="0"/>
              </a:rPr>
              <a:t>theMap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[</a:t>
            </a:r>
            <a:r>
              <a:rPr lang="en-US" err="1">
                <a:solidFill>
                  <a:srgbClr val="FFFF00"/>
                </a:solidFill>
                <a:latin typeface="Consolas" panose="020B0609020204030204" pitchFamily="49" charset="0"/>
              </a:rPr>
              <a:t>i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]</a:t>
            </a:r>
            <a:r>
              <a:rPr lang="en-US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530013-3341-6E04-64F4-5A05A49A3CD2}"/>
              </a:ext>
            </a:extLst>
          </p:cNvPr>
          <p:cNvSpPr txBox="1"/>
          <p:nvPr/>
        </p:nvSpPr>
        <p:spPr>
          <a:xfrm>
            <a:off x="5372354" y="3467510"/>
            <a:ext cx="1275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sz="2400" b="1">
                <a:solidFill>
                  <a:srgbClr val="00B050"/>
                </a:solidFill>
                <a:cs typeface="Courier New" panose="02070309020205020404" pitchFamily="49" charset="0"/>
              </a:rPr>
              <a:t>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DCF74B-9D15-E17F-8D5E-DAEA6588A2AC}"/>
              </a:ext>
            </a:extLst>
          </p:cNvPr>
          <p:cNvSpPr txBox="1"/>
          <p:nvPr/>
        </p:nvSpPr>
        <p:spPr>
          <a:xfrm>
            <a:off x="1484310" y="3950549"/>
            <a:ext cx="102754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C00000"/>
                </a:solidFill>
                <a:cs typeface="Courier New" panose="02070309020205020404" pitchFamily="49" charset="0"/>
              </a:rPr>
              <a:t>                                                          101 elements: </a:t>
            </a:r>
            <a:r>
              <a:rPr lang="en-US" sz="2400" b="1">
                <a:solidFill>
                  <a:srgbClr val="00B050"/>
                </a:solidFill>
                <a:cs typeface="Courier New" panose="02070309020205020404" pitchFamily="49" charset="0"/>
              </a:rPr>
              <a:t>❌</a:t>
            </a:r>
            <a:endParaRPr lang="en-US" sz="2000" b="1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{1,0},{2,0},</a:t>
            </a:r>
            <a:r>
              <a:rPr lang="en-US" sz="2000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{3,-20}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,{4,0}…{89,0},</a:t>
            </a:r>
            <a:r>
              <a:rPr lang="en-US" sz="2000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{90,-90}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,{91,0}…{100,0},</a:t>
            </a:r>
            <a:r>
              <a:rPr lang="en-US" sz="2000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{110.4}</a:t>
            </a:r>
            <a:r>
              <a:rPr lang="en-US" sz="20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8CDDCC-2A08-298E-3EF4-58D0C17A3648}"/>
              </a:ext>
            </a:extLst>
          </p:cNvPr>
          <p:cNvSpPr txBox="1"/>
          <p:nvPr/>
        </p:nvSpPr>
        <p:spPr>
          <a:xfrm>
            <a:off x="5658786" y="4969667"/>
            <a:ext cx="3132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00B050"/>
                </a:solidFill>
                <a:cs typeface="Courier New" panose="02070309020205020404" pitchFamily="49" charset="0"/>
              </a:rPr>
              <a:t>❌  </a:t>
            </a:r>
            <a:r>
              <a:rPr lang="en-US" sz="2400" b="1">
                <a:solidFill>
                  <a:srgbClr val="C00000"/>
                </a:solidFill>
                <a:cs typeface="Courier New" panose="02070309020205020404" pitchFamily="49" charset="0"/>
              </a:rPr>
              <a:t>Compilation Error</a:t>
            </a:r>
            <a:endParaRPr lang="en-US" b="1">
              <a:solidFill>
                <a:srgbClr val="C00000"/>
              </a:solidFill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9BDBC8-EBAF-1F54-F8EA-9BAF56047C2E}"/>
              </a:ext>
            </a:extLst>
          </p:cNvPr>
          <p:cNvSpPr txBox="1"/>
          <p:nvPr/>
        </p:nvSpPr>
        <p:spPr>
          <a:xfrm>
            <a:off x="4350072" y="5984580"/>
            <a:ext cx="742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B050"/>
                </a:solidFill>
                <a:cs typeface="Courier New" panose="02070309020205020404" pitchFamily="49" charset="0"/>
              </a:rPr>
              <a:t>✔</a:t>
            </a:r>
            <a:endParaRPr lang="en-US" sz="2000" b="1">
              <a:solidFill>
                <a:srgbClr val="00B050"/>
              </a:solidFill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745658-00BD-570F-9CE0-1873F98F8EEA}"/>
              </a:ext>
            </a:extLst>
          </p:cNvPr>
          <p:cNvSpPr txBox="1"/>
          <p:nvPr/>
        </p:nvSpPr>
        <p:spPr>
          <a:xfrm>
            <a:off x="3075909" y="5483489"/>
            <a:ext cx="4644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B050"/>
                </a:solidFill>
                <a:cs typeface="Courier New" panose="02070309020205020404" pitchFamily="49" charset="0"/>
              </a:rPr>
              <a:t>❌ </a:t>
            </a:r>
            <a:r>
              <a:rPr lang="en-US" sz="2800">
                <a:cs typeface="Courier New" panose="02070309020205020404" pitchFamily="49" charset="0"/>
              </a:rPr>
              <a:t>(inserts into container)</a:t>
            </a:r>
            <a:endParaRPr lang="en-US" sz="2000">
              <a:solidFill>
                <a:srgbClr val="00B050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7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67A4-B6BC-5A0F-2F58-010CCF4E6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Switch to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at()</a:t>
            </a:r>
            <a:r>
              <a:rPr lang="en-US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E5515-89B4-2624-46C2-11A0074B9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87166"/>
            <a:ext cx="10018713" cy="4620634"/>
          </a:xfrm>
        </p:spPr>
        <p:txBody>
          <a:bodyPr anchor="t">
            <a:norm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Value of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largest</a:t>
            </a:r>
            <a:r>
              <a:rPr lang="en-US"/>
              <a:t> at end =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-20.0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/>
              <a:t>Value of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theMap</a:t>
            </a:r>
            <a:r>
              <a:rPr lang="en-US"/>
              <a:t> at end =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{3,-20}, {90,-90}, {110,4}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>
                <a:cs typeface="Courier New" panose="02070309020205020404" pitchFamily="49" charset="0"/>
              </a:rPr>
              <a:t>If </a:t>
            </a:r>
            <a:r>
              <a:rPr lang="en-US" err="1">
                <a:cs typeface="Courier New" panose="02070309020205020404" pitchFamily="49" charset="0"/>
              </a:rPr>
              <a:t>theMap</a:t>
            </a:r>
            <a:r>
              <a:rPr lang="en-US">
                <a:cs typeface="Courier New" panose="02070309020205020404" pitchFamily="49" charset="0"/>
              </a:rPr>
              <a:t> is declared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>
                <a:cs typeface="Courier New" panose="02070309020205020404" pitchFamily="49" charset="0"/>
              </a:rPr>
              <a:t>: </a:t>
            </a:r>
            <a:r>
              <a:rPr lang="en-US" b="1">
                <a:solidFill>
                  <a:srgbClr val="C00000"/>
                </a:solidFill>
                <a:cs typeface="Courier New" panose="02070309020205020404" pitchFamily="49" charset="0"/>
              </a:rPr>
              <a:t>No problem</a:t>
            </a:r>
            <a:endParaRPr lang="en-US">
              <a:cs typeface="Courier New" panose="02070309020205020404" pitchFamily="49" charset="0"/>
            </a:endParaRPr>
          </a:p>
          <a:p>
            <a:r>
              <a:rPr lang="en-US">
                <a:cs typeface="Courier New" panose="02070309020205020404" pitchFamily="49" charset="0"/>
              </a:rPr>
              <a:t>Efficient?</a:t>
            </a:r>
          </a:p>
          <a:p>
            <a:r>
              <a:rPr lang="en-US">
                <a:cs typeface="Courier New" panose="02070309020205020404" pitchFamily="49" charset="0"/>
              </a:rPr>
              <a:t>Concise &amp; Elegant?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55E80-E244-D3BE-FCA4-C2844FE1B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8742-6638-43AC-A30F-B0F4E802E4B2}" type="datetime1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A5D9B-B9CF-E9BF-26FF-455EAAFB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279" y="6448432"/>
            <a:ext cx="7084177" cy="365125"/>
          </a:xfrm>
        </p:spPr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DA0BB-982D-1732-188F-59F9BD17B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E4EFBF-33A9-93E5-63ED-7B0A5A94854A}"/>
              </a:ext>
            </a:extLst>
          </p:cNvPr>
          <p:cNvSpPr/>
          <p:nvPr/>
        </p:nvSpPr>
        <p:spPr>
          <a:xfrm>
            <a:off x="1484310" y="1887166"/>
            <a:ext cx="9760864" cy="182289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err="1">
                <a:latin typeface="Consolas" panose="020B0609020204030204" pitchFamily="49" charset="0"/>
              </a:rPr>
              <a:t>unordered_map</a:t>
            </a:r>
            <a:r>
              <a:rPr lang="en-US">
                <a:latin typeface="Consolas" panose="020B0609020204030204" pitchFamily="49" charset="0"/>
              </a:rPr>
              <a:t>&lt;int, double&gt; </a:t>
            </a:r>
            <a:r>
              <a:rPr lang="en-US" err="1">
                <a:latin typeface="Consolas" panose="020B0609020204030204" pitchFamily="49" charset="0"/>
              </a:rPr>
              <a:t>theMap</a:t>
            </a:r>
            <a:r>
              <a:rPr lang="en-US">
                <a:latin typeface="Consolas" panose="020B0609020204030204" pitchFamily="49" charset="0"/>
              </a:rPr>
              <a:t> = { {3, -20.0}, {90, -90.0}, {110, 4.0} };</a:t>
            </a:r>
          </a:p>
          <a:p>
            <a:r>
              <a:rPr lang="en-US">
                <a:latin typeface="Consolas" panose="020B0609020204030204" pitchFamily="49" charset="0"/>
              </a:rPr>
              <a:t>double largest = -HUGE_VAL;</a:t>
            </a:r>
          </a:p>
          <a:p>
            <a:r>
              <a:rPr lang="en-US">
                <a:latin typeface="Consolas" panose="020B0609020204030204" pitchFamily="49" charset="0"/>
              </a:rPr>
              <a:t>for (int </a:t>
            </a:r>
            <a:r>
              <a:rPr lang="en-US" err="1">
                <a:latin typeface="Consolas" panose="020B0609020204030204" pitchFamily="49" charset="0"/>
              </a:rPr>
              <a:t>i</a:t>
            </a:r>
            <a:r>
              <a:rPr lang="en-US">
                <a:latin typeface="Consolas" panose="020B0609020204030204" pitchFamily="49" charset="0"/>
              </a:rPr>
              <a:t> = 1; </a:t>
            </a:r>
            <a:r>
              <a:rPr lang="en-US" err="1">
                <a:latin typeface="Consolas" panose="020B0609020204030204" pitchFamily="49" charset="0"/>
              </a:rPr>
              <a:t>i</a:t>
            </a:r>
            <a:r>
              <a:rPr lang="en-US">
                <a:latin typeface="Consolas" panose="020B0609020204030204" pitchFamily="49" charset="0"/>
              </a:rPr>
              <a:t> &lt;= 100; ++</a:t>
            </a:r>
            <a:r>
              <a:rPr lang="en-US" err="1">
                <a:latin typeface="Consolas" panose="020B0609020204030204" pitchFamily="49" charset="0"/>
              </a:rPr>
              <a:t>i</a:t>
            </a:r>
            <a:r>
              <a:rPr lang="en-US">
                <a:latin typeface="Consolas" panose="020B0609020204030204" pitchFamily="49" charset="0"/>
              </a:rPr>
              <a:t>)</a:t>
            </a:r>
          </a:p>
          <a:p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00B0F0"/>
                </a:solidFill>
                <a:latin typeface="Consolas" panose="020B0609020204030204" pitchFamily="49" charset="0"/>
              </a:rPr>
              <a:t>try {</a:t>
            </a:r>
          </a:p>
          <a:p>
            <a:r>
              <a:rPr lang="en-US">
                <a:latin typeface="Consolas" panose="020B0609020204030204" pitchFamily="49" charset="0"/>
              </a:rPr>
              <a:t>    largest = std::max(largest,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theMap.at(</a:t>
            </a:r>
            <a:r>
              <a:rPr lang="en-US" err="1">
                <a:solidFill>
                  <a:srgbClr val="FFFF00"/>
                </a:solidFill>
                <a:latin typeface="Consolas" panose="020B0609020204030204" pitchFamily="49" charset="0"/>
              </a:rPr>
              <a:t>i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00B0F0"/>
                </a:solidFill>
                <a:latin typeface="Consolas" panose="020B0609020204030204" pitchFamily="49" charset="0"/>
              </a:rPr>
              <a:t>} catch (const std::</a:t>
            </a:r>
            <a:r>
              <a:rPr lang="en-US" err="1">
                <a:solidFill>
                  <a:srgbClr val="00B0F0"/>
                </a:solidFill>
                <a:latin typeface="Consolas" panose="020B0609020204030204" pitchFamily="49" charset="0"/>
              </a:rPr>
              <a:t>out_of_range</a:t>
            </a:r>
            <a:r>
              <a:rPr lang="en-US">
                <a:solidFill>
                  <a:srgbClr val="00B0F0"/>
                </a:solidFill>
                <a:latin typeface="Consolas" panose="020B0609020204030204" pitchFamily="49" charset="0"/>
              </a:rPr>
              <a:t>&amp;) {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DA4A24-BE09-9B84-DA02-2B9A9C14A745}"/>
              </a:ext>
            </a:extLst>
          </p:cNvPr>
          <p:cNvSpPr txBox="1"/>
          <p:nvPr/>
        </p:nvSpPr>
        <p:spPr>
          <a:xfrm>
            <a:off x="6405142" y="3912143"/>
            <a:ext cx="742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B050"/>
                </a:solidFill>
                <a:cs typeface="Courier New" panose="02070309020205020404" pitchFamily="49" charset="0"/>
              </a:rPr>
              <a:t>✔</a:t>
            </a:r>
            <a:endParaRPr lang="en-US" sz="2000" b="1">
              <a:solidFill>
                <a:srgbClr val="00B050"/>
              </a:solidFill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EF6C13-0965-7BCD-20AB-153F1FE6B172}"/>
              </a:ext>
            </a:extLst>
          </p:cNvPr>
          <p:cNvSpPr txBox="1"/>
          <p:nvPr/>
        </p:nvSpPr>
        <p:spPr>
          <a:xfrm>
            <a:off x="10336683" y="4409259"/>
            <a:ext cx="742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B050"/>
                </a:solidFill>
                <a:cs typeface="Courier New" panose="02070309020205020404" pitchFamily="49" charset="0"/>
              </a:rPr>
              <a:t>✔</a:t>
            </a:r>
            <a:endParaRPr lang="en-US" sz="2000" b="1">
              <a:solidFill>
                <a:srgbClr val="00B050"/>
              </a:solidFill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DFF3FD-B1E8-7B01-13D5-BA403A90F927}"/>
              </a:ext>
            </a:extLst>
          </p:cNvPr>
          <p:cNvSpPr txBox="1"/>
          <p:nvPr/>
        </p:nvSpPr>
        <p:spPr>
          <a:xfrm>
            <a:off x="3075909" y="5483489"/>
            <a:ext cx="742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B050"/>
                </a:solidFill>
                <a:cs typeface="Courier New" panose="02070309020205020404" pitchFamily="49" charset="0"/>
              </a:rPr>
              <a:t>❌</a:t>
            </a:r>
            <a:endParaRPr lang="en-US" sz="2000" b="1">
              <a:solidFill>
                <a:srgbClr val="00B050"/>
              </a:solidFill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3569D8-814E-6B05-9CE2-4BD63B392607}"/>
              </a:ext>
            </a:extLst>
          </p:cNvPr>
          <p:cNvSpPr txBox="1"/>
          <p:nvPr/>
        </p:nvSpPr>
        <p:spPr>
          <a:xfrm>
            <a:off x="4370199" y="5965961"/>
            <a:ext cx="742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B050"/>
                </a:solidFill>
                <a:cs typeface="Courier New" panose="02070309020205020404" pitchFamily="49" charset="0"/>
              </a:rPr>
              <a:t>❌</a:t>
            </a:r>
            <a:endParaRPr lang="en-US" sz="2000" b="1">
              <a:solidFill>
                <a:srgbClr val="00B050"/>
              </a:solidFill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CCAFAD-76F6-82D8-3159-F57E10EB11E9}"/>
              </a:ext>
            </a:extLst>
          </p:cNvPr>
          <p:cNvSpPr txBox="1"/>
          <p:nvPr/>
        </p:nvSpPr>
        <p:spPr>
          <a:xfrm>
            <a:off x="7184630" y="4930689"/>
            <a:ext cx="742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B050"/>
                </a:solidFill>
                <a:cs typeface="Courier New" panose="02070309020205020404" pitchFamily="49" charset="0"/>
              </a:rPr>
              <a:t>✔</a:t>
            </a:r>
            <a:endParaRPr lang="en-US" sz="2000" b="1">
              <a:solidFill>
                <a:srgbClr val="00B050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08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67A4-B6BC-5A0F-2F58-010CCF4E6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about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find()</a:t>
            </a:r>
            <a:r>
              <a:rPr lang="en-US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E5515-89B4-2624-46C2-11A0074B9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87166"/>
            <a:ext cx="10018713" cy="4592788"/>
          </a:xfrm>
        </p:spPr>
        <p:txBody>
          <a:bodyPr anchor="t">
            <a:norm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Value of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largest</a:t>
            </a:r>
            <a:r>
              <a:rPr lang="en-US"/>
              <a:t> at end =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-20.0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/>
              <a:t>Value of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theMap</a:t>
            </a:r>
            <a:r>
              <a:rPr lang="en-US"/>
              <a:t> at end =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{3,-20}, {90,-90}, {110,4}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>
                <a:cs typeface="Courier New" panose="02070309020205020404" pitchFamily="49" charset="0"/>
              </a:rPr>
              <a:t>If </a:t>
            </a:r>
            <a:r>
              <a:rPr lang="en-US" err="1">
                <a:cs typeface="Courier New" panose="02070309020205020404" pitchFamily="49" charset="0"/>
              </a:rPr>
              <a:t>theMap</a:t>
            </a:r>
            <a:r>
              <a:rPr lang="en-US">
                <a:cs typeface="Courier New" panose="02070309020205020404" pitchFamily="49" charset="0"/>
              </a:rPr>
              <a:t> is declared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>
                <a:cs typeface="Courier New" panose="02070309020205020404" pitchFamily="49" charset="0"/>
              </a:rPr>
              <a:t>: </a:t>
            </a:r>
            <a:r>
              <a:rPr lang="en-US" b="1">
                <a:solidFill>
                  <a:srgbClr val="C00000"/>
                </a:solidFill>
                <a:cs typeface="Courier New" panose="02070309020205020404" pitchFamily="49" charset="0"/>
              </a:rPr>
              <a:t>No problem</a:t>
            </a:r>
            <a:endParaRPr lang="en-US">
              <a:cs typeface="Courier New" panose="02070309020205020404" pitchFamily="49" charset="0"/>
            </a:endParaRPr>
          </a:p>
          <a:p>
            <a:r>
              <a:rPr lang="en-US">
                <a:cs typeface="Courier New" panose="02070309020205020404" pitchFamily="49" charset="0"/>
              </a:rPr>
              <a:t>Efficient?</a:t>
            </a:r>
          </a:p>
          <a:p>
            <a:r>
              <a:rPr lang="en-US">
                <a:cs typeface="Courier New" panose="02070309020205020404" pitchFamily="49" charset="0"/>
              </a:rPr>
              <a:t>Concise &amp; Elegant?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55E80-E244-D3BE-FCA4-C2844FE1B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8742-6638-43AC-A30F-B0F4E802E4B2}" type="datetime1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A5D9B-B9CF-E9BF-26FF-455EAAFB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3911" y="6479954"/>
            <a:ext cx="7084177" cy="365125"/>
          </a:xfrm>
        </p:spPr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DA0BB-982D-1732-188F-59F9BD17B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E4EFBF-33A9-93E5-63ED-7B0A5A94854A}"/>
              </a:ext>
            </a:extLst>
          </p:cNvPr>
          <p:cNvSpPr/>
          <p:nvPr/>
        </p:nvSpPr>
        <p:spPr>
          <a:xfrm>
            <a:off x="1484310" y="1887166"/>
            <a:ext cx="9760864" cy="204056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err="1">
                <a:latin typeface="Consolas" panose="020B0609020204030204" pitchFamily="49" charset="0"/>
              </a:rPr>
              <a:t>unordered_map</a:t>
            </a:r>
            <a:r>
              <a:rPr lang="en-US">
                <a:latin typeface="Consolas" panose="020B0609020204030204" pitchFamily="49" charset="0"/>
              </a:rPr>
              <a:t>&lt;int, double&gt; </a:t>
            </a:r>
            <a:r>
              <a:rPr lang="en-US" err="1">
                <a:latin typeface="Consolas" panose="020B0609020204030204" pitchFamily="49" charset="0"/>
              </a:rPr>
              <a:t>theMap</a:t>
            </a:r>
            <a:r>
              <a:rPr lang="en-US">
                <a:latin typeface="Consolas" panose="020B0609020204030204" pitchFamily="49" charset="0"/>
              </a:rPr>
              <a:t> = { {3, -20.0}, {90, -90.0}, {110, 4.0} };</a:t>
            </a:r>
          </a:p>
          <a:p>
            <a:r>
              <a:rPr lang="en-US">
                <a:latin typeface="Consolas" panose="020B0609020204030204" pitchFamily="49" charset="0"/>
              </a:rPr>
              <a:t>double largest = -HUGE_VAL;</a:t>
            </a:r>
          </a:p>
          <a:p>
            <a:r>
              <a:rPr lang="en-US">
                <a:latin typeface="Consolas" panose="020B0609020204030204" pitchFamily="49" charset="0"/>
              </a:rPr>
              <a:t>for (int </a:t>
            </a:r>
            <a:r>
              <a:rPr lang="en-US" err="1">
                <a:latin typeface="Consolas" panose="020B0609020204030204" pitchFamily="49" charset="0"/>
              </a:rPr>
              <a:t>i</a:t>
            </a:r>
            <a:r>
              <a:rPr lang="en-US">
                <a:latin typeface="Consolas" panose="020B0609020204030204" pitchFamily="49" charset="0"/>
              </a:rPr>
              <a:t> = 1; </a:t>
            </a:r>
            <a:r>
              <a:rPr lang="en-US" err="1">
                <a:latin typeface="Consolas" panose="020B0609020204030204" pitchFamily="49" charset="0"/>
              </a:rPr>
              <a:t>i</a:t>
            </a:r>
            <a:r>
              <a:rPr lang="en-US">
                <a:latin typeface="Consolas" panose="020B0609020204030204" pitchFamily="49" charset="0"/>
              </a:rPr>
              <a:t> &lt;= 100; ++</a:t>
            </a:r>
            <a:r>
              <a:rPr lang="en-US" err="1">
                <a:latin typeface="Consolas" panose="020B0609020204030204" pitchFamily="49" charset="0"/>
              </a:rPr>
              <a:t>i</a:t>
            </a:r>
            <a:r>
              <a:rPr lang="en-US">
                <a:latin typeface="Consolas" panose="020B0609020204030204" pitchFamily="49" charset="0"/>
              </a:rPr>
              <a:t>) {</a:t>
            </a:r>
          </a:p>
          <a:p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auto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00B0F0"/>
                </a:solidFill>
                <a:latin typeface="Consolas" panose="020B0609020204030204" pitchFamily="49" charset="0"/>
              </a:rPr>
              <a:t>iter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FFFF00"/>
                </a:solidFill>
                <a:latin typeface="Consolas" panose="020B0609020204030204" pitchFamily="49" charset="0"/>
              </a:rPr>
              <a:t>theMap.find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n-US" err="1">
                <a:solidFill>
                  <a:srgbClr val="FFFF00"/>
                </a:solidFill>
                <a:latin typeface="Consolas" panose="020B0609020204030204" pitchFamily="49" charset="0"/>
              </a:rPr>
              <a:t>i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00B0F0"/>
                </a:solidFill>
                <a:latin typeface="Consolas" panose="020B0609020204030204" pitchFamily="49" charset="0"/>
              </a:rPr>
              <a:t>if (</a:t>
            </a:r>
            <a:r>
              <a:rPr lang="en-US" err="1">
                <a:solidFill>
                  <a:srgbClr val="00B0F0"/>
                </a:solidFill>
                <a:latin typeface="Consolas" panose="020B0609020204030204" pitchFamily="49" charset="0"/>
              </a:rPr>
              <a:t>iter</a:t>
            </a:r>
            <a:r>
              <a:rPr lang="en-US">
                <a:solidFill>
                  <a:srgbClr val="00B0F0"/>
                </a:solidFill>
                <a:latin typeface="Consolas" panose="020B0609020204030204" pitchFamily="49" charset="0"/>
              </a:rPr>
              <a:t> !=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FFFF00"/>
                </a:solidFill>
                <a:latin typeface="Consolas" panose="020B0609020204030204" pitchFamily="49" charset="0"/>
              </a:rPr>
              <a:t>theMap.end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  <a:r>
              <a:rPr lang="en-US">
                <a:solidFill>
                  <a:srgbClr val="00B0F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>
                <a:latin typeface="Consolas" panose="020B0609020204030204" pitchFamily="49" charset="0"/>
              </a:rPr>
              <a:t>    largest = std::max(largest,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*</a:t>
            </a:r>
            <a:r>
              <a:rPr lang="en-US" err="1">
                <a:solidFill>
                  <a:srgbClr val="FFFF00"/>
                </a:solidFill>
                <a:latin typeface="Consolas" panose="020B0609020204030204" pitchFamily="49" charset="0"/>
              </a:rPr>
              <a:t>iter</a:t>
            </a:r>
            <a:r>
              <a:rPr lang="en-US"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DA4A24-BE09-9B84-DA02-2B9A9C14A745}"/>
              </a:ext>
            </a:extLst>
          </p:cNvPr>
          <p:cNvSpPr txBox="1"/>
          <p:nvPr/>
        </p:nvSpPr>
        <p:spPr>
          <a:xfrm>
            <a:off x="6405142" y="3927732"/>
            <a:ext cx="742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B050"/>
                </a:solidFill>
                <a:cs typeface="Courier New" panose="02070309020205020404" pitchFamily="49" charset="0"/>
              </a:rPr>
              <a:t>✔</a:t>
            </a:r>
            <a:endParaRPr lang="en-US" sz="2000" b="1">
              <a:solidFill>
                <a:srgbClr val="00B050"/>
              </a:solidFill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EF6C13-0965-7BCD-20AB-153F1FE6B172}"/>
              </a:ext>
            </a:extLst>
          </p:cNvPr>
          <p:cNvSpPr txBox="1"/>
          <p:nvPr/>
        </p:nvSpPr>
        <p:spPr>
          <a:xfrm>
            <a:off x="10393607" y="4469721"/>
            <a:ext cx="742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B050"/>
                </a:solidFill>
                <a:cs typeface="Courier New" panose="02070309020205020404" pitchFamily="49" charset="0"/>
              </a:rPr>
              <a:t>✔</a:t>
            </a:r>
            <a:endParaRPr lang="en-US" sz="2000" b="1">
              <a:solidFill>
                <a:srgbClr val="00B050"/>
              </a:solidFill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DFF3FD-B1E8-7B01-13D5-BA403A90F927}"/>
              </a:ext>
            </a:extLst>
          </p:cNvPr>
          <p:cNvSpPr txBox="1"/>
          <p:nvPr/>
        </p:nvSpPr>
        <p:spPr>
          <a:xfrm>
            <a:off x="3060919" y="5460289"/>
            <a:ext cx="742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B050"/>
                </a:solidFill>
                <a:cs typeface="Courier New" panose="02070309020205020404" pitchFamily="49" charset="0"/>
              </a:rPr>
              <a:t>✔</a:t>
            </a:r>
            <a:endParaRPr lang="en-US" sz="2000" b="1">
              <a:solidFill>
                <a:srgbClr val="00B050"/>
              </a:solidFill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3569D8-814E-6B05-9CE2-4BD63B392607}"/>
              </a:ext>
            </a:extLst>
          </p:cNvPr>
          <p:cNvSpPr txBox="1"/>
          <p:nvPr/>
        </p:nvSpPr>
        <p:spPr>
          <a:xfrm>
            <a:off x="4377875" y="5999569"/>
            <a:ext cx="742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B050"/>
                </a:solidFill>
                <a:cs typeface="Courier New" panose="02070309020205020404" pitchFamily="49" charset="0"/>
              </a:rPr>
              <a:t>❌</a:t>
            </a:r>
            <a:endParaRPr lang="en-US" sz="2000" b="1">
              <a:solidFill>
                <a:srgbClr val="00B050"/>
              </a:solidFill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CCAFAD-76F6-82D8-3159-F57E10EB11E9}"/>
              </a:ext>
            </a:extLst>
          </p:cNvPr>
          <p:cNvSpPr txBox="1"/>
          <p:nvPr/>
        </p:nvSpPr>
        <p:spPr>
          <a:xfrm>
            <a:off x="7151019" y="4991878"/>
            <a:ext cx="742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B050"/>
                </a:solidFill>
                <a:cs typeface="Courier New" panose="02070309020205020404" pitchFamily="49" charset="0"/>
              </a:rPr>
              <a:t>✔</a:t>
            </a:r>
            <a:endParaRPr lang="en-US" sz="2000" b="1">
              <a:solidFill>
                <a:srgbClr val="00B050"/>
              </a:solidFill>
              <a:cs typeface="Courier New" panose="020703090202050204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FCFAE-3D22-4E5D-5E7D-F7FB93FF8C1D}"/>
              </a:ext>
            </a:extLst>
          </p:cNvPr>
          <p:cNvSpPr/>
          <p:nvPr/>
        </p:nvSpPr>
        <p:spPr>
          <a:xfrm>
            <a:off x="5501391" y="3301583"/>
            <a:ext cx="2795665" cy="2848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trike="sngStrike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trike="sngStrike" err="1">
                <a:solidFill>
                  <a:srgbClr val="FF0000"/>
                </a:solidFill>
                <a:latin typeface="Consolas" panose="020B0609020204030204" pitchFamily="49" charset="0"/>
              </a:rPr>
              <a:t>iter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FFFF00"/>
                </a:solidFill>
                <a:latin typeface="Consolas" panose="020B0609020204030204" pitchFamily="49" charset="0"/>
              </a:rPr>
              <a:t>iter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-&gt;second</a:t>
            </a: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  <a:endParaRPr lang="en-US" strike="sngStrike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5015E799-F62B-9B46-5C13-5F015DB8F96F}"/>
              </a:ext>
            </a:extLst>
          </p:cNvPr>
          <p:cNvSpPr/>
          <p:nvPr/>
        </p:nvSpPr>
        <p:spPr>
          <a:xfrm>
            <a:off x="946826" y="2007763"/>
            <a:ext cx="1174282" cy="442210"/>
          </a:xfrm>
          <a:prstGeom prst="wedgeRoundRectCallout">
            <a:avLst>
              <a:gd name="adj1" fmla="val 74881"/>
              <a:gd name="adj2" fmla="val 128602"/>
              <a:gd name="adj3" fmla="val 16667"/>
            </a:avLst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Iterator</a:t>
            </a: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10A2D721-109D-C4F5-4DF3-E18608291955}"/>
              </a:ext>
            </a:extLst>
          </p:cNvPr>
          <p:cNvSpPr/>
          <p:nvPr/>
        </p:nvSpPr>
        <p:spPr>
          <a:xfrm>
            <a:off x="5972872" y="2655902"/>
            <a:ext cx="2983751" cy="442210"/>
          </a:xfrm>
          <a:prstGeom prst="wedgeRoundRectCallout">
            <a:avLst>
              <a:gd name="adj1" fmla="val -92040"/>
              <a:gd name="adj2" fmla="val 72670"/>
              <a:gd name="adj3" fmla="val 16667"/>
            </a:avLst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Call to 2</a:t>
            </a:r>
            <a:r>
              <a:rPr lang="en-US" baseline="30000"/>
              <a:t>nd</a:t>
            </a:r>
            <a:r>
              <a:rPr lang="en-US"/>
              <a:t> member function</a:t>
            </a:r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D21FAE41-1554-E982-BAE8-F85257F2260A}"/>
              </a:ext>
            </a:extLst>
          </p:cNvPr>
          <p:cNvSpPr/>
          <p:nvPr/>
        </p:nvSpPr>
        <p:spPr>
          <a:xfrm>
            <a:off x="4374977" y="3673046"/>
            <a:ext cx="1174282" cy="442210"/>
          </a:xfrm>
          <a:prstGeom prst="wedgeRoundRectCallout">
            <a:avLst>
              <a:gd name="adj1" fmla="val 68498"/>
              <a:gd name="adj2" fmla="val -54449"/>
              <a:gd name="adj3" fmla="val 16667"/>
            </a:avLst>
          </a:prstGeom>
          <a:solidFill>
            <a:srgbClr val="C0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Oops!</a:t>
            </a: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76959F5A-AC80-C3DD-EFF9-71246F44CDA7}"/>
              </a:ext>
            </a:extLst>
          </p:cNvPr>
          <p:cNvSpPr/>
          <p:nvPr/>
        </p:nvSpPr>
        <p:spPr>
          <a:xfrm>
            <a:off x="7782340" y="3793277"/>
            <a:ext cx="2156139" cy="442210"/>
          </a:xfrm>
          <a:prstGeom prst="wedgeRoundRectCallout">
            <a:avLst>
              <a:gd name="adj1" fmla="val -68911"/>
              <a:gd name="adj2" fmla="val -98517"/>
              <a:gd name="adj3" fmla="val 16667"/>
            </a:avLst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Use of </a:t>
            </a:r>
            <a:r>
              <a:rPr lang="en-US">
                <a:latin typeface="Consolas" panose="020B0609020204030204" pitchFamily="49" charset="0"/>
              </a:rPr>
              <a:t>std::pair</a:t>
            </a:r>
          </a:p>
        </p:txBody>
      </p:sp>
    </p:spTree>
    <p:extLst>
      <p:ext uri="{BB962C8B-B14F-4D97-AF65-F5344CB8AC3E}">
        <p14:creationId xmlns:p14="http://schemas.microsoft.com/office/powerpoint/2010/main" val="63113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5" grpId="0" animBg="1"/>
      <p:bldP spid="16" grpId="0" animBg="1"/>
      <p:bldP spid="17" grpId="0" animBg="1"/>
      <p:bldP spid="18" grpId="0" animBg="1"/>
      <p:bldP spid="18" grpId="1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67A4-B6BC-5A0F-2F58-010CCF4E6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would we do it in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E5515-89B4-2624-46C2-11A0074B9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87166"/>
            <a:ext cx="10018713" cy="4620634"/>
          </a:xfrm>
        </p:spPr>
        <p:txBody>
          <a:bodyPr anchor="t">
            <a:norm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Value of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largest</a:t>
            </a:r>
            <a:r>
              <a:rPr lang="en-US"/>
              <a:t> at end =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-20.0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/>
              <a:t>Value of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theMap</a:t>
            </a:r>
            <a:r>
              <a:rPr lang="en-US"/>
              <a:t> at end =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3:-20, 90:-90, 110:4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trike="sngStrike">
                <a:cs typeface="Courier New" panose="02070309020205020404" pitchFamily="49" charset="0"/>
              </a:rPr>
              <a:t>If </a:t>
            </a:r>
            <a:r>
              <a:rPr lang="en-US" strike="sngStrike" err="1">
                <a:cs typeface="Courier New" panose="02070309020205020404" pitchFamily="49" charset="0"/>
              </a:rPr>
              <a:t>theMap</a:t>
            </a:r>
            <a:r>
              <a:rPr lang="en-US" strike="sngStrike">
                <a:cs typeface="Courier New" panose="02070309020205020404" pitchFamily="49" charset="0"/>
              </a:rPr>
              <a:t> is declared </a:t>
            </a:r>
            <a:r>
              <a:rPr lang="en-US" strike="sngStrike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trike="sngStrike">
                <a:cs typeface="Courier New" panose="02070309020205020404" pitchFamily="49" charset="0"/>
              </a:rPr>
              <a:t>:</a:t>
            </a:r>
          </a:p>
          <a:p>
            <a:r>
              <a:rPr lang="en-US">
                <a:cs typeface="Courier New" panose="02070309020205020404" pitchFamily="49" charset="0"/>
              </a:rPr>
              <a:t>Efficient?</a:t>
            </a:r>
          </a:p>
          <a:p>
            <a:r>
              <a:rPr lang="en-US">
                <a:cs typeface="Courier New" panose="02070309020205020404" pitchFamily="49" charset="0"/>
              </a:rPr>
              <a:t>Concise &amp; Elegant?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55E80-E244-D3BE-FCA4-C2844FE1B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8742-6638-43AC-A30F-B0F4E802E4B2}" type="datetime1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A5D9B-B9CF-E9BF-26FF-455EAAFB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279" y="6461984"/>
            <a:ext cx="7084177" cy="365125"/>
          </a:xfrm>
        </p:spPr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DA0BB-982D-1732-188F-59F9BD17B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E4EFBF-33A9-93E5-63ED-7B0A5A94854A}"/>
              </a:ext>
            </a:extLst>
          </p:cNvPr>
          <p:cNvSpPr/>
          <p:nvPr/>
        </p:nvSpPr>
        <p:spPr>
          <a:xfrm>
            <a:off x="1484310" y="1887166"/>
            <a:ext cx="9760864" cy="162802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atin typeface="Consolas" panose="020B0609020204030204" pitchFamily="49" charset="0"/>
              </a:rPr>
              <a:t>inf = float("inf")</a:t>
            </a:r>
          </a:p>
          <a:p>
            <a:r>
              <a:rPr lang="en-US" dirty="0" err="1">
                <a:latin typeface="Consolas" panose="020B0609020204030204" pitchFamily="49" charset="0"/>
              </a:rPr>
              <a:t>theMap</a:t>
            </a:r>
            <a:r>
              <a:rPr lang="en-US" dirty="0">
                <a:latin typeface="Consolas" panose="020B0609020204030204" pitchFamily="49" charset="0"/>
              </a:rPr>
              <a:t> = { 3 : -20.0, 90 : -90.0, 110 : 4.0 }</a:t>
            </a:r>
          </a:p>
          <a:p>
            <a:r>
              <a:rPr lang="en-US" dirty="0">
                <a:latin typeface="Consolas" panose="020B0609020204030204" pitchFamily="49" charset="0"/>
              </a:rPr>
              <a:t>largest = -inf</a:t>
            </a:r>
          </a:p>
          <a:p>
            <a:r>
              <a:rPr lang="en-US" dirty="0">
                <a:latin typeface="Consolas" panose="020B0609020204030204" pitchFamily="49" charset="0"/>
              </a:rPr>
              <a:t>for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in range(1, 101):</a:t>
            </a:r>
          </a:p>
          <a:p>
            <a:r>
              <a:rPr lang="en-US" dirty="0">
                <a:latin typeface="Consolas" panose="020B0609020204030204" pitchFamily="49" charset="0"/>
              </a:rPr>
              <a:t>    largest = max(largest,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theMap.get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, -inf)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DA4A24-BE09-9B84-DA02-2B9A9C14A745}"/>
              </a:ext>
            </a:extLst>
          </p:cNvPr>
          <p:cNvSpPr txBox="1"/>
          <p:nvPr/>
        </p:nvSpPr>
        <p:spPr>
          <a:xfrm>
            <a:off x="6405142" y="3927732"/>
            <a:ext cx="742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B050"/>
                </a:solidFill>
                <a:cs typeface="Courier New" panose="02070309020205020404" pitchFamily="49" charset="0"/>
              </a:rPr>
              <a:t>✔</a:t>
            </a:r>
            <a:endParaRPr lang="en-US" sz="2000" b="1">
              <a:solidFill>
                <a:srgbClr val="00B050"/>
              </a:solidFill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EF6C13-0965-7BCD-20AB-153F1FE6B172}"/>
              </a:ext>
            </a:extLst>
          </p:cNvPr>
          <p:cNvSpPr txBox="1"/>
          <p:nvPr/>
        </p:nvSpPr>
        <p:spPr>
          <a:xfrm>
            <a:off x="9562143" y="4434835"/>
            <a:ext cx="742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B050"/>
                </a:solidFill>
                <a:cs typeface="Courier New" panose="02070309020205020404" pitchFamily="49" charset="0"/>
              </a:rPr>
              <a:t>✔</a:t>
            </a:r>
            <a:endParaRPr lang="en-US" sz="2000" b="1">
              <a:solidFill>
                <a:srgbClr val="00B050"/>
              </a:solidFill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DFF3FD-B1E8-7B01-13D5-BA403A90F927}"/>
              </a:ext>
            </a:extLst>
          </p:cNvPr>
          <p:cNvSpPr txBox="1"/>
          <p:nvPr/>
        </p:nvSpPr>
        <p:spPr>
          <a:xfrm>
            <a:off x="3060919" y="5460289"/>
            <a:ext cx="742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B050"/>
                </a:solidFill>
                <a:cs typeface="Courier New" panose="02070309020205020404" pitchFamily="49" charset="0"/>
              </a:rPr>
              <a:t>✔</a:t>
            </a:r>
            <a:endParaRPr lang="en-US" sz="2000" b="1">
              <a:solidFill>
                <a:srgbClr val="00B050"/>
              </a:solidFill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3569D8-814E-6B05-9CE2-4BD63B392607}"/>
              </a:ext>
            </a:extLst>
          </p:cNvPr>
          <p:cNvSpPr txBox="1"/>
          <p:nvPr/>
        </p:nvSpPr>
        <p:spPr>
          <a:xfrm>
            <a:off x="4355209" y="5961137"/>
            <a:ext cx="742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B050"/>
                </a:solidFill>
                <a:cs typeface="Courier New" panose="02070309020205020404" pitchFamily="49" charset="0"/>
              </a:rPr>
              <a:t>✔</a:t>
            </a:r>
            <a:endParaRPr lang="en-US" sz="2000" b="1">
              <a:solidFill>
                <a:srgbClr val="00B050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6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67A4-B6BC-5A0F-2F58-010CCF4E6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 am Proposing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E5515-89B4-2624-46C2-11A0074B9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87166"/>
            <a:ext cx="10018713" cy="4620634"/>
          </a:xfrm>
        </p:spPr>
        <p:txBody>
          <a:bodyPr anchor="t"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Value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largest</a:t>
            </a:r>
            <a:r>
              <a:rPr lang="en-US" dirty="0"/>
              <a:t> at end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-20.0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Value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theMap</a:t>
            </a:r>
            <a:r>
              <a:rPr lang="en-US" dirty="0"/>
              <a:t> at end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{3,-20}, {90,-90}, {110,4}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cs typeface="Courier New" panose="02070309020205020404" pitchFamily="49" charset="0"/>
              </a:rPr>
              <a:t>If </a:t>
            </a:r>
            <a:r>
              <a:rPr lang="en-US" dirty="0" err="1">
                <a:cs typeface="Courier New" panose="02070309020205020404" pitchFamily="49" charset="0"/>
              </a:rPr>
              <a:t>theMap</a:t>
            </a:r>
            <a:r>
              <a:rPr lang="en-US" dirty="0">
                <a:cs typeface="Courier New" panose="02070309020205020404" pitchFamily="49" charset="0"/>
              </a:rPr>
              <a:t> is declared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b="1" dirty="0">
                <a:solidFill>
                  <a:srgbClr val="C00000"/>
                </a:solidFill>
                <a:cs typeface="Courier New" panose="02070309020205020404" pitchFamily="49" charset="0"/>
              </a:rPr>
              <a:t>No problem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Efficient?</a:t>
            </a:r>
          </a:p>
          <a:p>
            <a:r>
              <a:rPr lang="en-US" dirty="0">
                <a:cs typeface="Courier New" panose="02070309020205020404" pitchFamily="49" charset="0"/>
              </a:rPr>
              <a:t>Concise &amp; Elegant?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55E80-E244-D3BE-FCA4-C2844FE1B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8742-6638-43AC-A30F-B0F4E802E4B2}" type="datetime1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A5D9B-B9CF-E9BF-26FF-455EAAFB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3911" y="6453573"/>
            <a:ext cx="7084177" cy="365125"/>
          </a:xfrm>
        </p:spPr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DA0BB-982D-1732-188F-59F9BD17B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E4EFBF-33A9-93E5-63ED-7B0A5A94854A}"/>
              </a:ext>
            </a:extLst>
          </p:cNvPr>
          <p:cNvSpPr/>
          <p:nvPr/>
        </p:nvSpPr>
        <p:spPr>
          <a:xfrm>
            <a:off x="1484310" y="1887167"/>
            <a:ext cx="9760864" cy="133212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latin typeface="Consolas" panose="020B0609020204030204" pitchFamily="49" charset="0"/>
              </a:rPr>
              <a:t>unordered_map</a:t>
            </a:r>
            <a:r>
              <a:rPr lang="en-US" dirty="0">
                <a:latin typeface="Consolas" panose="020B0609020204030204" pitchFamily="49" charset="0"/>
              </a:rPr>
              <a:t>&lt;int, double&gt; </a:t>
            </a:r>
            <a:r>
              <a:rPr lang="en-US" dirty="0" err="1">
                <a:latin typeface="Consolas" panose="020B0609020204030204" pitchFamily="49" charset="0"/>
              </a:rPr>
              <a:t>theMap</a:t>
            </a:r>
            <a:r>
              <a:rPr lang="en-US" dirty="0">
                <a:latin typeface="Consolas" panose="020B0609020204030204" pitchFamily="49" charset="0"/>
              </a:rPr>
              <a:t> = { {3, -20.0}, {90, -90.0}, {110, 4.0} };</a:t>
            </a:r>
          </a:p>
          <a:p>
            <a:r>
              <a:rPr lang="en-US" dirty="0">
                <a:latin typeface="Consolas" panose="020B0609020204030204" pitchFamily="49" charset="0"/>
              </a:rPr>
              <a:t>double largest = -HUGE_VAL;</a:t>
            </a:r>
          </a:p>
          <a:p>
            <a:r>
              <a:rPr lang="en-US" dirty="0">
                <a:latin typeface="Consolas" panose="020B0609020204030204" pitchFamily="49" charset="0"/>
              </a:rPr>
              <a:t>for (int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1;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&lt;= 100; ++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  largest = std::max(largest,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theMap.get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value_or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(-HUGE_VAL)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DA4A24-BE09-9B84-DA02-2B9A9C14A745}"/>
              </a:ext>
            </a:extLst>
          </p:cNvPr>
          <p:cNvSpPr txBox="1"/>
          <p:nvPr/>
        </p:nvSpPr>
        <p:spPr>
          <a:xfrm>
            <a:off x="6405142" y="3927732"/>
            <a:ext cx="742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B050"/>
                </a:solidFill>
                <a:cs typeface="Courier New" panose="02070309020205020404" pitchFamily="49" charset="0"/>
              </a:rPr>
              <a:t>✔</a:t>
            </a:r>
            <a:endParaRPr lang="en-US" sz="2000" b="1">
              <a:solidFill>
                <a:srgbClr val="00B050"/>
              </a:solidFill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EF6C13-0965-7BCD-20AB-153F1FE6B172}"/>
              </a:ext>
            </a:extLst>
          </p:cNvPr>
          <p:cNvSpPr txBox="1"/>
          <p:nvPr/>
        </p:nvSpPr>
        <p:spPr>
          <a:xfrm>
            <a:off x="10393607" y="4469721"/>
            <a:ext cx="742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B050"/>
                </a:solidFill>
                <a:cs typeface="Courier New" panose="02070309020205020404" pitchFamily="49" charset="0"/>
              </a:rPr>
              <a:t>✔</a:t>
            </a:r>
            <a:endParaRPr lang="en-US" sz="2000" b="1">
              <a:solidFill>
                <a:srgbClr val="00B050"/>
              </a:solidFill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DFF3FD-B1E8-7B01-13D5-BA403A90F927}"/>
              </a:ext>
            </a:extLst>
          </p:cNvPr>
          <p:cNvSpPr txBox="1"/>
          <p:nvPr/>
        </p:nvSpPr>
        <p:spPr>
          <a:xfrm>
            <a:off x="3060919" y="5460289"/>
            <a:ext cx="742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B050"/>
                </a:solidFill>
                <a:cs typeface="Courier New" panose="02070309020205020404" pitchFamily="49" charset="0"/>
              </a:rPr>
              <a:t>✔</a:t>
            </a:r>
            <a:endParaRPr lang="en-US" sz="2000" b="1">
              <a:solidFill>
                <a:srgbClr val="00B050"/>
              </a:solidFill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3569D8-814E-6B05-9CE2-4BD63B392607}"/>
              </a:ext>
            </a:extLst>
          </p:cNvPr>
          <p:cNvSpPr txBox="1"/>
          <p:nvPr/>
        </p:nvSpPr>
        <p:spPr>
          <a:xfrm>
            <a:off x="4365786" y="5984580"/>
            <a:ext cx="742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B050"/>
                </a:solidFill>
                <a:cs typeface="Courier New" panose="02070309020205020404" pitchFamily="49" charset="0"/>
              </a:rPr>
              <a:t>✔</a:t>
            </a:r>
            <a:endParaRPr lang="en-US" sz="2000" b="1">
              <a:solidFill>
                <a:srgbClr val="00B050"/>
              </a:solidFill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CCAFAD-76F6-82D8-3159-F57E10EB11E9}"/>
              </a:ext>
            </a:extLst>
          </p:cNvPr>
          <p:cNvSpPr txBox="1"/>
          <p:nvPr/>
        </p:nvSpPr>
        <p:spPr>
          <a:xfrm>
            <a:off x="7151019" y="4991878"/>
            <a:ext cx="742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B050"/>
                </a:solidFill>
                <a:cs typeface="Courier New" panose="02070309020205020404" pitchFamily="49" charset="0"/>
              </a:rPr>
              <a:t>✔</a:t>
            </a:r>
            <a:endParaRPr lang="en-US" sz="2000" b="1">
              <a:solidFill>
                <a:srgbClr val="00B050"/>
              </a:solidFill>
              <a:cs typeface="Courier New" panose="02070309020205020404" pitchFamily="49" charset="0"/>
            </a:endParaRPr>
          </a:p>
        </p:txBody>
      </p:sp>
      <p:pic>
        <p:nvPicPr>
          <p:cNvPr id="14" name="Picture 13" descr="High Five Bee">
            <a:extLst>
              <a:ext uri="{FF2B5EF4-FFF2-40B4-BE49-F238E27FC236}">
                <a16:creationId xmlns:a16="http://schemas.microsoft.com/office/drawing/2014/main" id="{2AE5096A-B368-E8BD-1E6F-389397220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663" y="3530184"/>
            <a:ext cx="3057993" cy="305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41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ABF90-7414-C36D-39F1-08E4A3325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P3091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5680-DD3C-A212-BDA8-F1315BECC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the following member functions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std::map,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cs typeface="Courier New" panose="02070309020205020404" pitchFamily="49" charset="0"/>
              </a:rPr>
              <a:t>,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flat_map</a:t>
            </a:r>
            <a:r>
              <a:rPr lang="en-US" dirty="0">
                <a:cs typeface="Courier New" panose="020703090202050204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constexpr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optional&lt;     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mapped_type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&amp;&gt; get(const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key_type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&amp; key);</a:t>
            </a:r>
          </a:p>
          <a:p>
            <a:pPr marL="457200" lvl="1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constexpr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optional&lt;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mapped_type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&amp;&gt; get(const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key_type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&amp; key)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36564-5DC8-47E0-B424-54284A0B8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8742-6638-43AC-A30F-B0F4E802E4B2}" type="datetime1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CBFF5-50E0-446F-925E-643C7526E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BFEAE-8236-BAB3-6FE2-5F04B0D81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82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A9E62-3487-091C-576C-0C1427EB3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Use-case: Initializing a Variable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98388-98EF-4F9A-21B5-9031F05909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Before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A0D27-B14C-3551-FB84-FB9AF64499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auto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iter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m.find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(k);</a:t>
            </a:r>
            <a:b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T x 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iter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==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m.end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() ?</a:t>
            </a:r>
            <a:b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       T(a1...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aN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) :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iter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-&gt;second;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map&lt;K, std::vector&lt;U&gt;&gt; m{ ... };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array&lt;U, N&gt; preset{ ... };</a:t>
            </a:r>
            <a:b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auto iter 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m.find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(k);</a:t>
            </a:r>
            <a:b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auto x = iter ==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m.end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() ? </a:t>
            </a:r>
            <a:b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   span&lt;U&gt;{preset} : </a:t>
            </a:r>
            <a:b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   span&lt;U&gt;{iter-&gt;second};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4825CB-E923-D0CD-BA91-757E20E35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After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6A52DE-B28B-93CB-ADF1-BB2F9C65817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T x 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m.get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(k).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value_or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(T(a1...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aN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));</a:t>
            </a:r>
            <a:b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map&lt;K, std::vector&lt;U&gt;&gt; m{ ... };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array&lt;U, N&gt; preset{ ... };</a:t>
            </a:r>
            <a:b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auto x = optional&lt;span&lt;U&gt;&gt;(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m.get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(0))</a:t>
            </a:r>
            <a:b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          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value_or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(preset);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B34A79-4441-D6F3-DB17-F6594A2EB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ABE2-3DC8-4D39-B4AF-CCF82C82E0F0}" type="datetime1">
              <a:rPr lang="en-US" smtClean="0"/>
              <a:t>6/22/2025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BE797E-A7E9-2CB8-590B-FC7F59139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ACCF49-2F60-E5B4-DF5A-F5DF16A9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6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3645</TotalTime>
  <Words>1237</Words>
  <Application>Microsoft Office PowerPoint</Application>
  <PresentationFormat>Widescreen</PresentationFormat>
  <Paragraphs>177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Corbel</vt:lpstr>
      <vt:lpstr>Courier New</vt:lpstr>
      <vt:lpstr>Parallax</vt:lpstr>
      <vt:lpstr>P3091 Better lookups for map and unordered_map</vt:lpstr>
      <vt:lpstr>Goals</vt:lpstr>
      <vt:lpstr>operator[] is convenient, but…</vt:lpstr>
      <vt:lpstr>Switch to at()?</vt:lpstr>
      <vt:lpstr>How about find()?</vt:lpstr>
      <vt:lpstr>How would we do it in Python?</vt:lpstr>
      <vt:lpstr>What I am Proposing</vt:lpstr>
      <vt:lpstr>P3091 Summary</vt:lpstr>
      <vt:lpstr>Use-case: Initializing a Variable</vt:lpstr>
      <vt:lpstr>Conclusion</vt:lpstr>
      <vt:lpstr>References</vt:lpstr>
    </vt:vector>
  </TitlesOfParts>
  <Company>Bloomberg LP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Better lookups for map and unordered_map</dc:title>
  <dc:creator>Pablo Halpern</dc:creator>
  <cp:lastModifiedBy>Pablo Halpern</cp:lastModifiedBy>
  <cp:revision>11</cp:revision>
  <dcterms:created xsi:type="dcterms:W3CDTF">2024-02-05T22:53:23Z</dcterms:created>
  <dcterms:modified xsi:type="dcterms:W3CDTF">2025-06-21T19:50:20Z</dcterms:modified>
</cp:coreProperties>
</file>