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02E4-D4DB-42A8-9151-10A21E86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8AAE5-5F5C-45B9-91A4-A3F024A92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E81E-EBAE-4A72-A066-FB626103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16F8-9AAD-4E2E-9E49-EE284E52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6C93-65C3-4D5D-A301-8652076E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3A0A-A712-4E85-B78A-52FD4EB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9AE0C-82F1-45A8-8E2C-9E042E7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295C-57A8-4600-9FDD-F006D6A9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2449-3B08-490A-B2EC-68CD4DC9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C113-DFA1-4ED5-884A-B7F14972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2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5991-A066-4001-A754-5DCDF369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C0446-5AA0-40B2-BE99-A109B4E8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9F2A-A4BC-4707-AAA3-2BD74ADB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16D1-65FB-46AB-A5C9-E6D687D1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F5C-7411-4420-9386-3970E395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BB4D-0A8E-4DF5-82C0-9CF5935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9735-6303-4AC0-9E15-EB1E0F2B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B5B0-3902-4AC9-8F78-2169D2DE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90A5-86C4-49C8-9E80-150FEE20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1E03-8DB8-4F52-835A-312EB13D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1F1-706B-442F-A8E8-AC2B2434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A9B1-8C0E-4B3C-A6A1-082326FB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7611-2E1D-47EF-B3BB-77530FF7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8214-F001-4A62-B663-0ECE6AE3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F415-03FB-4929-970A-F8745D7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A953-91E0-48AA-BD8F-84C6DDE5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BCE2-35FD-4C26-8BB5-DB561441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599F-7630-47EC-B68F-FA128093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82B-0252-4CF7-8AAC-9E07327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D81E0-037B-4F8D-81DD-A0BF709B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0A35-BB7C-40DF-992D-ABB5D98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0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91F3-DE7B-4FC1-B947-057E314D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CF91-08BE-4A03-833B-ED14AA6B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56DAF-81FA-4423-976F-6CD9F373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C9967-A192-4B13-92B4-42CF1578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8284-39A7-4C93-B1CF-7C78C974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67B5F-C4C1-43AE-B953-59BAB10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08B3B-190A-4874-8FC6-96534792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C785C-8455-4757-8EF5-B9B244E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5B85-85F4-4A5D-9AF7-5C579FC1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88C89-7EE9-4B94-8684-380034F8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22916-0740-4021-AFD6-4194F060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298CA-9F4F-48E5-8CB9-913FCDC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5E470-C7F9-4C13-A143-008E0680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10A88-C26E-4B47-8F60-9C26CF4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6062-C0BB-40B6-8B89-B870676B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EC5E-2D0F-48B3-962F-747F6933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1C27-002E-4896-B742-03A68565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CF77-109F-4D16-B1DB-8F9C8E5B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9A67-CCDA-4ABE-BC11-21FB726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27F9-2BA9-4A08-BE75-1868A1B9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5C8C-5FBF-434B-8A91-2E20938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58E1-2A8A-4A40-BBAB-17921E76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E4B9-D671-4BD7-88ED-C32AEB5BE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80FC3-ACDF-4806-9904-C2D2820B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9788-47B8-4185-AE0A-9A42259F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360E0-9C70-4E18-9CED-EF5253FF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B780-4852-4C86-8C50-EAD6979D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17FFF-1169-4DBC-B3E1-0452124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97674-AE69-480B-A444-D7492C05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5742-583C-4E09-BAAE-B6009D60F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2BA3-88B4-4A74-8FC5-F615A91CF837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EF83-4B6A-4716-8171-7ECD0D4B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F894-AFD6-45B1-A88E-40048947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9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9A5AE4-30B8-4A07-A860-CF0F632D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318" y="857318"/>
            <a:ext cx="5143363" cy="514336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0681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Tuan-Anh Bui</dc:creator>
  <cp:lastModifiedBy>Tuan-Anh Bui</cp:lastModifiedBy>
  <cp:revision>6</cp:revision>
  <dcterms:created xsi:type="dcterms:W3CDTF">2024-08-26T13:12:31Z</dcterms:created>
  <dcterms:modified xsi:type="dcterms:W3CDTF">2025-01-10T09:11:17Z</dcterms:modified>
</cp:coreProperties>
</file>