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E269470-B340-4690-B384-9CC5C31C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6B3E-8332-4F8F-A60D-06FE3B62F6B4}"/>
              </a:ext>
            </a:extLst>
          </p:cNvPr>
          <p:cNvSpPr txBox="1"/>
          <p:nvPr/>
        </p:nvSpPr>
        <p:spPr>
          <a:xfrm>
            <a:off x="5465981" y="1236150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F07-AF95-440D-BFFF-7831C5F6D5C8}"/>
              </a:ext>
            </a:extLst>
          </p:cNvPr>
          <p:cNvSpPr txBox="1"/>
          <p:nvPr/>
        </p:nvSpPr>
        <p:spPr>
          <a:xfrm>
            <a:off x="4719318" y="278375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91D5-ACCB-4F5C-B738-E7CB23C888E8}"/>
              </a:ext>
            </a:extLst>
          </p:cNvPr>
          <p:cNvSpPr txBox="1"/>
          <p:nvPr/>
        </p:nvSpPr>
        <p:spPr>
          <a:xfrm>
            <a:off x="4196969" y="5642176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2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Tuan Pham</dc:creator>
  <cp:lastModifiedBy>Thomas Pham</cp:lastModifiedBy>
  <cp:revision>9</cp:revision>
  <dcterms:created xsi:type="dcterms:W3CDTF">2020-07-23T22:44:08Z</dcterms:created>
  <dcterms:modified xsi:type="dcterms:W3CDTF">2020-09-14T19:31:24Z</dcterms:modified>
</cp:coreProperties>
</file>