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3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6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D6A1-6CD9-4122-8602-9FCD571D73F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163F93F-D84C-46F4-97F7-51678C03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E6B3E-8332-4F8F-A60D-06FE3B62F6B4}"/>
              </a:ext>
            </a:extLst>
          </p:cNvPr>
          <p:cNvSpPr txBox="1"/>
          <p:nvPr/>
        </p:nvSpPr>
        <p:spPr>
          <a:xfrm>
            <a:off x="4399278" y="687510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98F07-AF95-440D-BFFF-7831C5F6D5C8}"/>
              </a:ext>
            </a:extLst>
          </p:cNvPr>
          <p:cNvSpPr txBox="1"/>
          <p:nvPr/>
        </p:nvSpPr>
        <p:spPr>
          <a:xfrm>
            <a:off x="3670664" y="1135219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C91D5-ACCB-4F5C-B738-E7CB23C888E8}"/>
              </a:ext>
            </a:extLst>
          </p:cNvPr>
          <p:cNvSpPr txBox="1"/>
          <p:nvPr/>
        </p:nvSpPr>
        <p:spPr>
          <a:xfrm>
            <a:off x="3386908" y="2455104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AEB24-7F0B-4024-AEB6-37B83512E4EA}"/>
              </a:ext>
            </a:extLst>
          </p:cNvPr>
          <p:cNvSpPr txBox="1"/>
          <p:nvPr/>
        </p:nvSpPr>
        <p:spPr>
          <a:xfrm>
            <a:off x="3990704" y="4109733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6895D-9526-4807-AB57-56EE4D6918FD}"/>
              </a:ext>
            </a:extLst>
          </p:cNvPr>
          <p:cNvSpPr txBox="1"/>
          <p:nvPr/>
        </p:nvSpPr>
        <p:spPr>
          <a:xfrm>
            <a:off x="4275542" y="5881927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2F698-B4F9-418E-AF72-FE49AE97F05A}"/>
              </a:ext>
            </a:extLst>
          </p:cNvPr>
          <p:cNvSpPr txBox="1"/>
          <p:nvPr/>
        </p:nvSpPr>
        <p:spPr>
          <a:xfrm>
            <a:off x="4150724" y="7970163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6CDC6-3A26-4BAE-B704-4C2C1DA7604A}"/>
              </a:ext>
            </a:extLst>
          </p:cNvPr>
          <p:cNvSpPr txBox="1"/>
          <p:nvPr/>
        </p:nvSpPr>
        <p:spPr>
          <a:xfrm>
            <a:off x="5290456" y="1645920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Deer Creek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27C55-86D6-496D-B981-3AC9275AA685}"/>
              </a:ext>
            </a:extLst>
          </p:cNvPr>
          <p:cNvSpPr txBox="1"/>
          <p:nvPr/>
        </p:nvSpPr>
        <p:spPr>
          <a:xfrm>
            <a:off x="1589313" y="5512595"/>
            <a:ext cx="135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Lower Sacramento</a:t>
            </a:r>
          </a:p>
        </p:txBody>
      </p:sp>
    </p:spTree>
    <p:extLst>
      <p:ext uri="{BB962C8B-B14F-4D97-AF65-F5344CB8AC3E}">
        <p14:creationId xmlns:p14="http://schemas.microsoft.com/office/powerpoint/2010/main" val="285281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Tuan Pham</dc:creator>
  <cp:lastModifiedBy>Thomas Pham</cp:lastModifiedBy>
  <cp:revision>11</cp:revision>
  <dcterms:created xsi:type="dcterms:W3CDTF">2020-07-23T22:44:08Z</dcterms:created>
  <dcterms:modified xsi:type="dcterms:W3CDTF">2020-09-14T19:41:00Z</dcterms:modified>
</cp:coreProperties>
</file>