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71175AEF-DEB6-41DC-BC5F-FF78CFD77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4921792" y="529869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3997235" y="511403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2391224" y="529869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11</cp:revision>
  <dcterms:created xsi:type="dcterms:W3CDTF">2020-07-23T22:44:08Z</dcterms:created>
  <dcterms:modified xsi:type="dcterms:W3CDTF">2020-09-14T19:35:05Z</dcterms:modified>
</cp:coreProperties>
</file>