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6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8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7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3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6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6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4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9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0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9D6A1-6CD9-4122-8602-9FCD571D73F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0134892-8043-4AB1-AAC6-E74EF8A67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3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7E6B3E-8332-4F8F-A60D-06FE3B62F6B4}"/>
              </a:ext>
            </a:extLst>
          </p:cNvPr>
          <p:cNvSpPr txBox="1"/>
          <p:nvPr/>
        </p:nvSpPr>
        <p:spPr>
          <a:xfrm>
            <a:off x="6319517" y="3169453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D98F07-AF95-440D-BFFF-7831C5F6D5C8}"/>
              </a:ext>
            </a:extLst>
          </p:cNvPr>
          <p:cNvSpPr txBox="1"/>
          <p:nvPr/>
        </p:nvSpPr>
        <p:spPr>
          <a:xfrm>
            <a:off x="5429432" y="3133893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CC91D5-ACCB-4F5C-B738-E7CB23C888E8}"/>
              </a:ext>
            </a:extLst>
          </p:cNvPr>
          <p:cNvSpPr txBox="1"/>
          <p:nvPr/>
        </p:nvSpPr>
        <p:spPr>
          <a:xfrm>
            <a:off x="5508172" y="3825499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A420FE-A706-488C-8F96-9012F6106222}"/>
              </a:ext>
            </a:extLst>
          </p:cNvPr>
          <p:cNvSpPr txBox="1"/>
          <p:nvPr/>
        </p:nvSpPr>
        <p:spPr>
          <a:xfrm>
            <a:off x="4990012" y="5603499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93B801-2A99-4633-8458-DE26E78E1E36}"/>
              </a:ext>
            </a:extLst>
          </p:cNvPr>
          <p:cNvSpPr txBox="1"/>
          <p:nvPr/>
        </p:nvSpPr>
        <p:spPr>
          <a:xfrm>
            <a:off x="2795452" y="6395979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49E07C-6650-42C2-9C88-C5B3D3C55341}"/>
              </a:ext>
            </a:extLst>
          </p:cNvPr>
          <p:cNvSpPr txBox="1"/>
          <p:nvPr/>
        </p:nvSpPr>
        <p:spPr>
          <a:xfrm>
            <a:off x="917666" y="6580645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ADDA7-0422-4BBF-819E-444FA9FD0F2D}"/>
              </a:ext>
            </a:extLst>
          </p:cNvPr>
          <p:cNvSpPr txBox="1"/>
          <p:nvPr/>
        </p:nvSpPr>
        <p:spPr>
          <a:xfrm>
            <a:off x="5589452" y="1286515"/>
            <a:ext cx="16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American River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C2BFED-5550-4A39-A6AC-8EB5EB76E5A0}"/>
              </a:ext>
            </a:extLst>
          </p:cNvPr>
          <p:cNvSpPr txBox="1"/>
          <p:nvPr/>
        </p:nvSpPr>
        <p:spPr>
          <a:xfrm>
            <a:off x="2582092" y="3533446"/>
            <a:ext cx="1667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Lower Sacramento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3C6F20-112E-4CEB-B5EC-32F9299C33EE}"/>
              </a:ext>
            </a:extLst>
          </p:cNvPr>
          <p:cNvSpPr txBox="1"/>
          <p:nvPr/>
        </p:nvSpPr>
        <p:spPr>
          <a:xfrm>
            <a:off x="3052536" y="4918546"/>
            <a:ext cx="16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Delta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F69880-4842-420A-A6F7-CF229D1C35CB}"/>
              </a:ext>
            </a:extLst>
          </p:cNvPr>
          <p:cNvSpPr txBox="1"/>
          <p:nvPr/>
        </p:nvSpPr>
        <p:spPr>
          <a:xfrm>
            <a:off x="502376" y="5257397"/>
            <a:ext cx="16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Bay</a:t>
            </a:r>
          </a:p>
        </p:txBody>
      </p:sp>
    </p:spTree>
    <p:extLst>
      <p:ext uri="{BB962C8B-B14F-4D97-AF65-F5344CB8AC3E}">
        <p14:creationId xmlns:p14="http://schemas.microsoft.com/office/powerpoint/2010/main" val="285281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12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Tuan Pham</dc:creator>
  <cp:lastModifiedBy>Thomas Pham</cp:lastModifiedBy>
  <cp:revision>12</cp:revision>
  <dcterms:created xsi:type="dcterms:W3CDTF">2020-07-23T22:44:08Z</dcterms:created>
  <dcterms:modified xsi:type="dcterms:W3CDTF">2020-09-16T21:57:27Z</dcterms:modified>
</cp:coreProperties>
</file>