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6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3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6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0C91AF4-BFC0-4970-9200-977F8A602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E6B3E-8332-4F8F-A60D-06FE3B62F6B4}"/>
              </a:ext>
            </a:extLst>
          </p:cNvPr>
          <p:cNvSpPr txBox="1"/>
          <p:nvPr/>
        </p:nvSpPr>
        <p:spPr>
          <a:xfrm>
            <a:off x="3319272" y="285568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98F07-AF95-440D-BFFF-7831C5F6D5C8}"/>
              </a:ext>
            </a:extLst>
          </p:cNvPr>
          <p:cNvSpPr txBox="1"/>
          <p:nvPr/>
        </p:nvSpPr>
        <p:spPr>
          <a:xfrm>
            <a:off x="3388360" y="744692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C91D5-ACCB-4F5C-B738-E7CB23C888E8}"/>
              </a:ext>
            </a:extLst>
          </p:cNvPr>
          <p:cNvSpPr txBox="1"/>
          <p:nvPr/>
        </p:nvSpPr>
        <p:spPr>
          <a:xfrm>
            <a:off x="3649261" y="1101271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F96E4-0FD0-4BAF-B8BD-EDBFC1ABB525}"/>
              </a:ext>
            </a:extLst>
          </p:cNvPr>
          <p:cNvSpPr txBox="1"/>
          <p:nvPr/>
        </p:nvSpPr>
        <p:spPr>
          <a:xfrm>
            <a:off x="3572954" y="1605482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AB4BEE-D15C-412F-99BF-054989D0784D}"/>
              </a:ext>
            </a:extLst>
          </p:cNvPr>
          <p:cNvSpPr txBox="1"/>
          <p:nvPr/>
        </p:nvSpPr>
        <p:spPr>
          <a:xfrm>
            <a:off x="3892994" y="1949358"/>
            <a:ext cx="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6C9F43-F7A4-4CA0-AA7C-C000CF31A7A9}"/>
              </a:ext>
            </a:extLst>
          </p:cNvPr>
          <p:cNvSpPr txBox="1"/>
          <p:nvPr/>
        </p:nvSpPr>
        <p:spPr>
          <a:xfrm>
            <a:off x="4055659" y="2538635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18B93-57DF-4CBA-B15A-465630D1737F}"/>
              </a:ext>
            </a:extLst>
          </p:cNvPr>
          <p:cNvSpPr txBox="1"/>
          <p:nvPr/>
        </p:nvSpPr>
        <p:spPr>
          <a:xfrm>
            <a:off x="4000499" y="3024579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D0950C-B2FB-422E-A05F-E16DEE464299}"/>
              </a:ext>
            </a:extLst>
          </p:cNvPr>
          <p:cNvSpPr txBox="1"/>
          <p:nvPr/>
        </p:nvSpPr>
        <p:spPr>
          <a:xfrm>
            <a:off x="3766818" y="3550016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C783F1-AE6A-4771-8613-B6B28861F3AD}"/>
              </a:ext>
            </a:extLst>
          </p:cNvPr>
          <p:cNvSpPr txBox="1"/>
          <p:nvPr/>
        </p:nvSpPr>
        <p:spPr>
          <a:xfrm>
            <a:off x="4000499" y="4147414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2FB34F-13F6-49B6-BB2F-1C9E434F8964}"/>
              </a:ext>
            </a:extLst>
          </p:cNvPr>
          <p:cNvSpPr txBox="1"/>
          <p:nvPr/>
        </p:nvSpPr>
        <p:spPr>
          <a:xfrm>
            <a:off x="4320539" y="4631570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C3F7F-8AB3-420C-9014-79A017600209}"/>
              </a:ext>
            </a:extLst>
          </p:cNvPr>
          <p:cNvSpPr txBox="1"/>
          <p:nvPr/>
        </p:nvSpPr>
        <p:spPr>
          <a:xfrm>
            <a:off x="4571996" y="5311249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20DFFD-57D4-4059-A214-106E9DCA7840}"/>
              </a:ext>
            </a:extLst>
          </p:cNvPr>
          <p:cNvSpPr txBox="1"/>
          <p:nvPr/>
        </p:nvSpPr>
        <p:spPr>
          <a:xfrm>
            <a:off x="4927327" y="6092520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3B0A2D-42B6-4E2F-A97C-711DB0A330D0}"/>
              </a:ext>
            </a:extLst>
          </p:cNvPr>
          <p:cNvSpPr txBox="1"/>
          <p:nvPr/>
        </p:nvSpPr>
        <p:spPr>
          <a:xfrm>
            <a:off x="5285739" y="6349837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628851-521C-41BC-B84C-6573185F74F7}"/>
              </a:ext>
            </a:extLst>
          </p:cNvPr>
          <p:cNvSpPr txBox="1"/>
          <p:nvPr/>
        </p:nvSpPr>
        <p:spPr>
          <a:xfrm>
            <a:off x="5506720" y="6976486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A03350-E3C7-49CB-AF11-BCEDAB4813DB}"/>
              </a:ext>
            </a:extLst>
          </p:cNvPr>
          <p:cNvSpPr txBox="1"/>
          <p:nvPr/>
        </p:nvSpPr>
        <p:spPr>
          <a:xfrm>
            <a:off x="5521960" y="7418469"/>
            <a:ext cx="4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5648D-CD7D-4CCF-BA5C-691EF9430A68}"/>
              </a:ext>
            </a:extLst>
          </p:cNvPr>
          <p:cNvSpPr txBox="1"/>
          <p:nvPr/>
        </p:nvSpPr>
        <p:spPr>
          <a:xfrm>
            <a:off x="6322423" y="1651648"/>
            <a:ext cx="1449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Upper Sacramento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FEAEB8-27F3-4BA7-9444-8CCFDE9D4CB1}"/>
              </a:ext>
            </a:extLst>
          </p:cNvPr>
          <p:cNvSpPr txBox="1"/>
          <p:nvPr/>
        </p:nvSpPr>
        <p:spPr>
          <a:xfrm>
            <a:off x="1823353" y="5495915"/>
            <a:ext cx="1449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Lower Sacramento</a:t>
            </a:r>
          </a:p>
        </p:txBody>
      </p:sp>
    </p:spTree>
    <p:extLst>
      <p:ext uri="{BB962C8B-B14F-4D97-AF65-F5344CB8AC3E}">
        <p14:creationId xmlns:p14="http://schemas.microsoft.com/office/powerpoint/2010/main" val="285281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Tuan Pham</dc:creator>
  <cp:lastModifiedBy>Thomas Pham</cp:lastModifiedBy>
  <cp:revision>8</cp:revision>
  <dcterms:created xsi:type="dcterms:W3CDTF">2020-07-23T22:44:08Z</dcterms:created>
  <dcterms:modified xsi:type="dcterms:W3CDTF">2020-09-14T18:51:23Z</dcterms:modified>
</cp:coreProperties>
</file>